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3" r:id="rId3"/>
    <p:sldId id="259" r:id="rId4"/>
    <p:sldId id="260" r:id="rId5"/>
    <p:sldId id="257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43669C-0ECA-49E9-88C1-8C2F6018EED1}" type="datetimeFigureOut">
              <a:rPr lang="en-US" smtClean="0"/>
              <a:t>3/7/2013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87B2B9B-8BF9-4D98-BE0F-3B8E5BC3828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3200400"/>
          </a:xfrm>
        </p:spPr>
        <p:txBody>
          <a:bodyPr/>
          <a:lstStyle/>
          <a:p>
            <a:r>
              <a:rPr lang="en-US" dirty="0" smtClean="0">
                <a:latin typeface="Albertus Extra Bold" pitchFamily="34" charset="0"/>
              </a:rPr>
              <a:t>Education </a:t>
            </a:r>
            <a:r>
              <a:rPr lang="en-US" smtClean="0">
                <a:latin typeface="Albertus Extra Bold" pitchFamily="34" charset="0"/>
              </a:rPr>
              <a:t>and </a:t>
            </a:r>
            <a:r>
              <a:rPr lang="en-US" smtClean="0">
                <a:latin typeface="Albertus Extra Bold" pitchFamily="34" charset="0"/>
              </a:rPr>
              <a:t>Innovation</a:t>
            </a:r>
            <a:endParaRPr lang="en-US" dirty="0">
              <a:latin typeface="Albertus Ex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34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</a:pPr>
            <a:r>
              <a:rPr lang="en-US" sz="36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Business Efficiency Drivers</a:t>
            </a:r>
            <a:br>
              <a:rPr lang="en-US" sz="36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76400"/>
            <a:ext cx="59436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274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Global competitiveness Index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09443" y="2057400"/>
            <a:ext cx="7125112" cy="3801398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5</a:t>
            </a:r>
            <a:r>
              <a:rPr lang="en-US" sz="16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1600" b="1" dirty="0" smtClean="0">
                <a:solidFill>
                  <a:srgbClr val="FF0000"/>
                </a:solidFill>
              </a:rPr>
              <a:t> pillar higher education and training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Secondary education enrollment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Tertiary education enrollment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Quality of the educational system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Quality of math and science in education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Quality of management schools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Internet access in schools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Availability of research and training services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Extent of staff training</a:t>
            </a:r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  <a:p>
            <a:pPr marL="342900" indent="-342900">
              <a:buFont typeface="+mj-lt"/>
              <a:buAutoNum type="arabicPeriod"/>
            </a:pPr>
            <a:endParaRPr lang="en-US" sz="1600" dirty="0" smtClean="0"/>
          </a:p>
          <a:p>
            <a:endParaRPr lang="en-US" sz="16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851525" y="1676400"/>
            <a:ext cx="3292475" cy="4525963"/>
          </a:xfrm>
        </p:spPr>
        <p:txBody>
          <a:bodyPr>
            <a:normAutofit/>
          </a:bodyPr>
          <a:lstStyle/>
          <a:p>
            <a:endParaRPr lang="en-US" sz="1900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competitiveness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12</a:t>
            </a:r>
            <a:r>
              <a:rPr lang="en-US" b="1" baseline="30000" dirty="0">
                <a:solidFill>
                  <a:srgbClr val="FF0000"/>
                </a:solidFill>
              </a:rPr>
              <a:t>th</a:t>
            </a:r>
            <a:r>
              <a:rPr lang="en-US" b="1" dirty="0">
                <a:solidFill>
                  <a:srgbClr val="FF0000"/>
                </a:solidFill>
              </a:rPr>
              <a:t> pillar of innovation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Capacity for innovation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Quality of scientific research </a:t>
            </a:r>
            <a:r>
              <a:rPr lang="en-US" dirty="0" smtClean="0"/>
              <a:t>institution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Company spending of R&amp;D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University-Industry collaboration in R&amp;D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Gov’t procurement of advanced tech products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Availability of scientist and engineers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Pct. patents, applications</a:t>
            </a:r>
          </a:p>
          <a:p>
            <a:endParaRPr lang="en-US" u="sng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1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447800"/>
            <a:ext cx="7772400" cy="24384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228600"/>
            <a:ext cx="8534400" cy="4648200"/>
          </a:xfrm>
        </p:spPr>
        <p:txBody>
          <a:bodyPr>
            <a:normAutofit fontScale="40000" lnSpcReduction="20000"/>
          </a:bodyPr>
          <a:lstStyle/>
          <a:p>
            <a:r>
              <a:rPr lang="en-US" sz="8800" spc="-8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n-US" sz="8800" spc="-80" dirty="0" smtClean="0">
                <a:ea typeface="+mj-ea"/>
                <a:cs typeface="+mj-cs"/>
              </a:rPr>
              <a:t>Goals:</a:t>
            </a:r>
          </a:p>
          <a:p>
            <a:endParaRPr lang="en-US" sz="8800" spc="-80" dirty="0" smtClean="0">
              <a:ea typeface="+mj-ea"/>
              <a:cs typeface="+mj-cs"/>
            </a:endParaRPr>
          </a:p>
          <a:p>
            <a:pPr marL="1143000" indent="-1143000">
              <a:buFont typeface="Arial" pitchFamily="34" charset="0"/>
              <a:buChar char="•"/>
            </a:pPr>
            <a:r>
              <a:rPr lang="en-US" sz="8800" spc="-80" dirty="0" err="1" smtClean="0">
                <a:ea typeface="+mj-ea"/>
                <a:cs typeface="+mj-cs"/>
              </a:rPr>
              <a:t>Allignment</a:t>
            </a:r>
            <a:r>
              <a:rPr lang="en-US" sz="8800" spc="-80" dirty="0" smtClean="0">
                <a:ea typeface="+mj-ea"/>
                <a:cs typeface="+mj-cs"/>
              </a:rPr>
              <a:t> of education and innovation with the priority sectors</a:t>
            </a:r>
          </a:p>
          <a:p>
            <a:pPr marL="1143000" indent="-1143000">
              <a:buFont typeface="Arial" pitchFamily="34" charset="0"/>
              <a:buChar char="•"/>
            </a:pPr>
            <a:r>
              <a:rPr lang="en-US" sz="8800" spc="-80" dirty="0" smtClean="0">
                <a:ea typeface="+mj-ea"/>
                <a:cs typeface="+mj-cs"/>
              </a:rPr>
              <a:t>Bringing employers and schools together</a:t>
            </a:r>
          </a:p>
          <a:p>
            <a:pPr marL="0" indent="0">
              <a:buNone/>
            </a:pPr>
            <a:r>
              <a:rPr lang="en-US" sz="8800" spc="-80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sz="8800" spc="-80" dirty="0">
                <a:solidFill>
                  <a:srgbClr val="000000"/>
                </a:solidFill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890117"/>
            <a:ext cx="63246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cap="all" spc="-8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/>
            </a:r>
            <a:br>
              <a:rPr lang="en-US" sz="8800" cap="all" spc="-8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52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</a:pPr>
            <a:r>
              <a:rPr lang="en-US" sz="36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/>
            </a:r>
            <a:br>
              <a:rPr lang="en-US" sz="3600" dirty="0">
                <a:solidFill>
                  <a:srgbClr val="FF0000"/>
                </a:solidFill>
                <a:latin typeface="Calibri"/>
                <a:ea typeface="+mn-ea"/>
                <a:cs typeface="+mn-cs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914400" y="2286000"/>
            <a:ext cx="7117180" cy="3429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Suriname Compete !!!! Join the Beat !!!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3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171</TotalTime>
  <Words>114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Spring</vt:lpstr>
      <vt:lpstr>Education and Innovation</vt:lpstr>
      <vt:lpstr>Business Efficiency Drivers </vt:lpstr>
      <vt:lpstr>Global competitiveness Index</vt:lpstr>
      <vt:lpstr>Global competitiveness Index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and innovation</dc:title>
  <dc:creator>userx</dc:creator>
  <cp:lastModifiedBy>userx</cp:lastModifiedBy>
  <cp:revision>8</cp:revision>
  <cp:lastPrinted>2013-03-07T18:22:35Z</cp:lastPrinted>
  <dcterms:created xsi:type="dcterms:W3CDTF">2013-03-07T17:44:21Z</dcterms:created>
  <dcterms:modified xsi:type="dcterms:W3CDTF">2013-03-07T20:50:31Z</dcterms:modified>
</cp:coreProperties>
</file>