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84" r:id="rId1"/>
  </p:sldMasterIdLst>
  <p:notesMasterIdLst>
    <p:notesMasterId r:id="rId6"/>
  </p:notesMasterIdLst>
  <p:handoutMasterIdLst>
    <p:handoutMasterId r:id="rId7"/>
  </p:handoutMasterIdLst>
  <p:sldIdLst>
    <p:sldId id="256" r:id="rId2"/>
    <p:sldId id="260" r:id="rId3"/>
    <p:sldId id="258" r:id="rId4"/>
    <p:sldId id="259" r:id="rId5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1" autoAdjust="0"/>
    <p:restoredTop sz="94669" autoAdjust="0"/>
  </p:normalViewPr>
  <p:slideViewPr>
    <p:cSldViewPr>
      <p:cViewPr>
        <p:scale>
          <a:sx n="100" d="100"/>
          <a:sy n="100" d="100"/>
        </p:scale>
        <p:origin x="-984" y="45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4223EF97-D821-4894-BE47-1317711860A2}" type="datetimeFigureOut">
              <a:rPr lang="en-US" smtClean="0"/>
              <a:t>3/7/2013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32CD7E4D-0E4B-4036-95BF-321964169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5792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33632F1-9752-4ED5-A855-9E59E88D55AE}" type="datetimeFigureOut">
              <a:rPr lang="en-US" smtClean="0"/>
              <a:t>3/7/2013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C527CF93-4B1D-49F6-826C-9CA6ABACD2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8909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27CF93-4B1D-49F6-826C-9CA6ABACD26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4510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1F054-571F-4D9D-A288-0CA9F9084FD1}" type="datetimeFigureOut">
              <a:rPr lang="en-US" smtClean="0"/>
              <a:t>3/7/2013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1C645-740A-4C27-8996-4E87E69AC9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1F054-571F-4D9D-A288-0CA9F9084FD1}" type="datetimeFigureOut">
              <a:rPr lang="en-US" smtClean="0"/>
              <a:t>3/7/2013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1C645-740A-4C27-8996-4E87E69AC9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1F054-571F-4D9D-A288-0CA9F9084FD1}" type="datetimeFigureOut">
              <a:rPr lang="en-US" smtClean="0"/>
              <a:t>3/7/2013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1C645-740A-4C27-8996-4E87E69AC9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1F054-571F-4D9D-A288-0CA9F9084FD1}" type="datetimeFigureOut">
              <a:rPr lang="en-US" smtClean="0"/>
              <a:t>3/7/2013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1C645-740A-4C27-8996-4E87E69AC9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1F054-571F-4D9D-A288-0CA9F9084FD1}" type="datetimeFigureOut">
              <a:rPr lang="en-US" smtClean="0"/>
              <a:t>3/7/2013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1C645-740A-4C27-8996-4E87E69AC9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1F054-571F-4D9D-A288-0CA9F9084FD1}" type="datetimeFigureOut">
              <a:rPr lang="en-US" smtClean="0"/>
              <a:t>3/7/2013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1C645-740A-4C27-8996-4E87E69AC92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1F054-571F-4D9D-A288-0CA9F9084FD1}" type="datetimeFigureOut">
              <a:rPr lang="en-US" smtClean="0"/>
              <a:t>3/7/2013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1C645-740A-4C27-8996-4E87E69AC9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1F054-571F-4D9D-A288-0CA9F9084FD1}" type="datetimeFigureOut">
              <a:rPr lang="en-US" smtClean="0"/>
              <a:t>3/7/2013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1C645-740A-4C27-8996-4E87E69AC9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1F054-571F-4D9D-A288-0CA9F9084FD1}" type="datetimeFigureOut">
              <a:rPr lang="en-US" smtClean="0"/>
              <a:t>3/7/2013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1C645-740A-4C27-8996-4E87E69AC9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1F054-571F-4D9D-A288-0CA9F9084FD1}" type="datetimeFigureOut">
              <a:rPr lang="en-US" smtClean="0"/>
              <a:t>3/7/2013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5E1C645-740A-4C27-8996-4E87E69AC9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1F054-571F-4D9D-A288-0CA9F9084FD1}" type="datetimeFigureOut">
              <a:rPr lang="en-US" smtClean="0"/>
              <a:t>3/7/2013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1C645-740A-4C27-8996-4E87E69AC9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FD11F054-571F-4D9D-A288-0CA9F9084FD1}" type="datetimeFigureOut">
              <a:rPr lang="en-US" smtClean="0"/>
              <a:t>3/7/2013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F5E1C645-740A-4C27-8996-4E87E69AC92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5" r:id="rId1"/>
    <p:sldLayoutId id="2147483986" r:id="rId2"/>
    <p:sldLayoutId id="2147483987" r:id="rId3"/>
    <p:sldLayoutId id="2147483988" r:id="rId4"/>
    <p:sldLayoutId id="2147483989" r:id="rId5"/>
    <p:sldLayoutId id="2147483990" r:id="rId6"/>
    <p:sldLayoutId id="2147483991" r:id="rId7"/>
    <p:sldLayoutId id="2147483992" r:id="rId8"/>
    <p:sldLayoutId id="2147483993" r:id="rId9"/>
    <p:sldLayoutId id="2147483994" r:id="rId10"/>
    <p:sldLayoutId id="21474839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066800"/>
            <a:ext cx="5943600" cy="1109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1143000" y="2690336"/>
            <a:ext cx="67818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latin typeface="Calibri" pitchFamily="34" charset="0"/>
              </a:rPr>
              <a:t>Follow-up </a:t>
            </a:r>
            <a:r>
              <a:rPr lang="en-US" sz="2800" dirty="0" err="1" smtClean="0">
                <a:latin typeface="Calibri" pitchFamily="34" charset="0"/>
              </a:rPr>
              <a:t>Nationaal</a:t>
            </a:r>
            <a:r>
              <a:rPr lang="en-US" sz="2800" dirty="0" smtClean="0">
                <a:latin typeface="Calibri" pitchFamily="34" charset="0"/>
              </a:rPr>
              <a:t> Competitiveness Forum </a:t>
            </a:r>
          </a:p>
          <a:p>
            <a:r>
              <a:rPr lang="en-US" sz="2800" dirty="0" smtClean="0">
                <a:latin typeface="Calibri" pitchFamily="34" charset="0"/>
              </a:rPr>
              <a:t>Working Group: Decentralization of Economic Development: Creating Competitive Districts/Cities</a:t>
            </a:r>
          </a:p>
          <a:p>
            <a:r>
              <a:rPr lang="en-US" sz="2800" dirty="0" smtClean="0">
                <a:latin typeface="Calibri" pitchFamily="34" charset="0"/>
              </a:rPr>
              <a:t>Paramaribo, </a:t>
            </a:r>
            <a:r>
              <a:rPr lang="en-US" sz="2800" dirty="0" err="1" smtClean="0">
                <a:latin typeface="Calibri" pitchFamily="34" charset="0"/>
              </a:rPr>
              <a:t>maart</a:t>
            </a:r>
            <a:r>
              <a:rPr lang="en-US" sz="2800" dirty="0" smtClean="0">
                <a:latin typeface="Calibri" pitchFamily="34" charset="0"/>
              </a:rPr>
              <a:t> 07 2013</a:t>
            </a:r>
            <a:endParaRPr lang="en-US" sz="28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5202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>
                <a:latin typeface="Calibri" pitchFamily="34" charset="0"/>
              </a:rPr>
              <a:t>Decentralisatie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1701848"/>
            <a:ext cx="3886200" cy="3108960"/>
          </a:xfrm>
        </p:spPr>
        <p:txBody>
          <a:bodyPr/>
          <a:lstStyle/>
          <a:p>
            <a:r>
              <a:rPr lang="nl-NL" dirty="0" smtClean="0"/>
              <a:t>-</a:t>
            </a:r>
            <a:r>
              <a:rPr lang="nl-NL" b="0" dirty="0">
                <a:latin typeface="Calibri" pitchFamily="34" charset="0"/>
              </a:rPr>
              <a:t> </a:t>
            </a:r>
            <a:r>
              <a:rPr lang="nl-NL" b="0" dirty="0" smtClean="0">
                <a:latin typeface="Calibri" pitchFamily="34" charset="0"/>
              </a:rPr>
              <a:t> </a:t>
            </a:r>
            <a:r>
              <a:rPr lang="nl-NL" sz="2800" b="0" dirty="0">
                <a:latin typeface="Calibri" pitchFamily="34" charset="0"/>
              </a:rPr>
              <a:t>Wat is decentralisatie?</a:t>
            </a:r>
          </a:p>
          <a:p>
            <a:endParaRPr lang="nl-NL" b="0" dirty="0" smtClean="0">
              <a:latin typeface="Calibri" pitchFamily="34" charset="0"/>
            </a:endParaRPr>
          </a:p>
          <a:p>
            <a:r>
              <a:rPr lang="nl-NL" sz="2800" b="0" dirty="0" smtClean="0">
                <a:latin typeface="Calibri" pitchFamily="34" charset="0"/>
              </a:rPr>
              <a:t>- Doel decentralisatie?</a:t>
            </a:r>
            <a:endParaRPr lang="en-US" sz="2800" b="0" dirty="0">
              <a:latin typeface="Calibri" pitchFamily="34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304800"/>
            <a:ext cx="4267199" cy="472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30237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152400"/>
            <a:ext cx="76962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400" b="1" u="sng" dirty="0" smtClean="0">
                <a:latin typeface="Calibri" pitchFamily="34" charset="0"/>
              </a:rPr>
              <a:t>Wat is decentralisatie?</a:t>
            </a:r>
          </a:p>
          <a:p>
            <a:r>
              <a:rPr lang="nl-NL" sz="2400" dirty="0" smtClean="0">
                <a:latin typeface="Calibri" pitchFamily="34" charset="0"/>
              </a:rPr>
              <a:t>Decentralisatie is een alternatief voor zelfbestuur. </a:t>
            </a:r>
          </a:p>
          <a:p>
            <a:r>
              <a:rPr lang="nl-NL" sz="2400" dirty="0" smtClean="0">
                <a:latin typeface="Calibri" pitchFamily="34" charset="0"/>
              </a:rPr>
              <a:t>Bij decentralisatie gaat het om bevordering van de autonomie en de ontwikkeling van districten. </a:t>
            </a:r>
          </a:p>
          <a:p>
            <a:endParaRPr lang="nl-NL" sz="2400" dirty="0">
              <a:latin typeface="Calibri" pitchFamily="34" charset="0"/>
            </a:endParaRPr>
          </a:p>
          <a:p>
            <a:r>
              <a:rPr lang="nl-NL" sz="2400" dirty="0" smtClean="0">
                <a:latin typeface="Calibri" pitchFamily="34" charset="0"/>
              </a:rPr>
              <a:t>Decentralisatie is er om de centrale overheid een instrument te geven om beter te kunnen besturen en sneller vooruit te komen met inzet van een sterk apparaat.</a:t>
            </a:r>
            <a:endParaRPr lang="en-US" sz="2400" dirty="0">
              <a:latin typeface="Calibri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00075" y="3352800"/>
            <a:ext cx="76962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400" dirty="0" smtClean="0">
                <a:latin typeface="Calibri" pitchFamily="34" charset="0"/>
              </a:rPr>
              <a:t>Suriname is in het proces van decentralisatie, toch is er sprake van een sterk centralisatie van het bestuur de districten zijn daarmee nog steeds sterk afhankelijk van de overheid.</a:t>
            </a:r>
            <a:endParaRPr lang="en-US" sz="24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4790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14400" y="457200"/>
            <a:ext cx="685800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800" b="1" u="sng" dirty="0" smtClean="0">
                <a:latin typeface="Calibri" pitchFamily="34" charset="0"/>
              </a:rPr>
              <a:t>Doel decentralisatie?</a:t>
            </a:r>
          </a:p>
          <a:p>
            <a:endParaRPr lang="nl-NL" sz="2800" dirty="0" smtClean="0">
              <a:latin typeface="Calibri" pitchFamily="34" charset="0"/>
            </a:endParaRPr>
          </a:p>
          <a:p>
            <a:r>
              <a:rPr lang="nl-NL" sz="2800" dirty="0" smtClean="0">
                <a:latin typeface="Calibri" pitchFamily="34" charset="0"/>
              </a:rPr>
              <a:t>Het creëren van decentrale bestuurlijke en ontwikkelingseenheden om de onafhankelijkheid van districten ten opzichte van centrale overheid te garanderen (ontwikkeling op districten niveau).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4038600"/>
            <a:ext cx="66294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800" dirty="0" smtClean="0">
                <a:latin typeface="Calibri" pitchFamily="34" charset="0"/>
              </a:rPr>
              <a:t>Decentalisatie zorgt voor een transparante en effieciente overheid.</a:t>
            </a:r>
            <a:endParaRPr lang="en-US" sz="28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8434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440</TotalTime>
  <Words>152</Words>
  <Application>Microsoft Office PowerPoint</Application>
  <PresentationFormat>On-screen Show (4:3)</PresentationFormat>
  <Paragraphs>18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Angles</vt:lpstr>
      <vt:lpstr>PowerPoint Presentation</vt:lpstr>
      <vt:lpstr> Decentralisatie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12</cp:revision>
  <cp:lastPrinted>2013-03-07T18:37:32Z</cp:lastPrinted>
  <dcterms:created xsi:type="dcterms:W3CDTF">2013-03-07T11:17:28Z</dcterms:created>
  <dcterms:modified xsi:type="dcterms:W3CDTF">2013-03-07T18:40:27Z</dcterms:modified>
</cp:coreProperties>
</file>