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1"/>
  </p:notesMasterIdLst>
  <p:sldIdLst>
    <p:sldId id="292" r:id="rId2"/>
    <p:sldId id="267" r:id="rId3"/>
    <p:sldId id="291" r:id="rId4"/>
    <p:sldId id="268" r:id="rId5"/>
    <p:sldId id="270" r:id="rId6"/>
    <p:sldId id="272" r:id="rId7"/>
    <p:sldId id="273" r:id="rId8"/>
    <p:sldId id="279" r:id="rId9"/>
    <p:sldId id="280" r:id="rId10"/>
    <p:sldId id="277" r:id="rId11"/>
    <p:sldId id="286" r:id="rId12"/>
    <p:sldId id="265" r:id="rId13"/>
    <p:sldId id="282" r:id="rId14"/>
    <p:sldId id="257" r:id="rId15"/>
    <p:sldId id="275" r:id="rId16"/>
    <p:sldId id="264" r:id="rId17"/>
    <p:sldId id="274" r:id="rId18"/>
    <p:sldId id="276" r:id="rId19"/>
    <p:sldId id="278" r:id="rId20"/>
    <p:sldId id="295" r:id="rId21"/>
    <p:sldId id="284" r:id="rId22"/>
    <p:sldId id="288" r:id="rId23"/>
    <p:sldId id="283" r:id="rId24"/>
    <p:sldId id="285" r:id="rId25"/>
    <p:sldId id="269" r:id="rId26"/>
    <p:sldId id="287" r:id="rId27"/>
    <p:sldId id="289" r:id="rId28"/>
    <p:sldId id="290" r:id="rId29"/>
    <p:sldId id="29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2" d="100"/>
        <a:sy n="62" d="100"/>
      </p:scale>
      <p:origin x="0" y="2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B4CDF-D662-4DB9-A723-0361BB168FA6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1BC0-5B83-49EA-9697-26E8C8F7EF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4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4953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Promote HIGH-QUALITY, </a:t>
            </a:r>
          </a:p>
          <a:p>
            <a:pPr algn="ctr">
              <a:buNone/>
            </a:pPr>
            <a:r>
              <a:rPr lang="en-US" sz="4000" b="1" dirty="0" smtClean="0"/>
              <a:t>pertinent and timely EDUCATION </a:t>
            </a:r>
          </a:p>
          <a:p>
            <a:pPr algn="ctr">
              <a:buNone/>
            </a:pPr>
            <a:r>
              <a:rPr lang="en-US" sz="4000" b="1" dirty="0" smtClean="0"/>
              <a:t>as a key element to enhance the competiveness, </a:t>
            </a:r>
          </a:p>
          <a:p>
            <a:pPr algn="ctr">
              <a:buNone/>
            </a:pPr>
            <a:r>
              <a:rPr lang="en-US" sz="5000" b="1" dirty="0" smtClean="0"/>
              <a:t>good values and attitudes </a:t>
            </a:r>
          </a:p>
          <a:p>
            <a:pPr algn="ctr">
              <a:buNone/>
            </a:pPr>
            <a:r>
              <a:rPr lang="en-US" sz="4000" b="1" dirty="0" smtClean="0"/>
              <a:t>and the development of our country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fadoul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7400" y="0"/>
            <a:ext cx="42182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211763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sz="4000" dirty="0" smtClean="0"/>
              <a:t>                              </a:t>
            </a:r>
            <a:r>
              <a:rPr lang="en-US" sz="5000" b="1" dirty="0" smtClean="0"/>
              <a:t>MUZIEK </a:t>
            </a:r>
          </a:p>
          <a:p>
            <a:pPr>
              <a:buNone/>
            </a:pPr>
            <a:r>
              <a:rPr lang="en-US" sz="5000" b="1" dirty="0" smtClean="0"/>
              <a:t>    is het BESTE MIDDEL is </a:t>
            </a:r>
            <a:r>
              <a:rPr lang="en-US" sz="5000" b="1" dirty="0" err="1" smtClean="0"/>
              <a:t>om</a:t>
            </a:r>
            <a:r>
              <a:rPr lang="en-US" sz="5000" b="1" dirty="0" smtClean="0"/>
              <a:t>   </a:t>
            </a:r>
          </a:p>
          <a:p>
            <a:pPr>
              <a:buNone/>
            </a:pPr>
            <a:r>
              <a:rPr lang="en-US" sz="5000" b="1" dirty="0" smtClean="0"/>
              <a:t>            (</a:t>
            </a:r>
            <a:r>
              <a:rPr lang="en-US" sz="5000" b="1" dirty="0" err="1" smtClean="0"/>
              <a:t>affectief</a:t>
            </a:r>
            <a:r>
              <a:rPr lang="en-US" sz="5000" b="1" dirty="0" smtClean="0"/>
              <a:t>) GEDRAG </a:t>
            </a:r>
          </a:p>
          <a:p>
            <a:pPr>
              <a:buNone/>
            </a:pPr>
            <a:r>
              <a:rPr lang="en-US" sz="5000" b="1" dirty="0" smtClean="0"/>
              <a:t>              </a:t>
            </a:r>
            <a:r>
              <a:rPr lang="en-US" sz="5000" b="1" dirty="0" err="1" smtClean="0"/>
              <a:t>te</a:t>
            </a:r>
            <a:r>
              <a:rPr lang="en-US" sz="5000" b="1" dirty="0" smtClean="0"/>
              <a:t> BEINVLOEDEN</a:t>
            </a:r>
            <a:endParaRPr lang="en-US" sz="5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57912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5000" b="1" dirty="0" smtClean="0"/>
              <a:t>KUNST -Performing &amp; Visual Arts </a:t>
            </a:r>
          </a:p>
          <a:p>
            <a:pPr algn="ctr">
              <a:buNone/>
            </a:pPr>
            <a:r>
              <a:rPr lang="en-US" sz="5000" dirty="0" smtClean="0"/>
              <a:t>(podium- &amp; </a:t>
            </a:r>
            <a:r>
              <a:rPr lang="en-US" sz="5000" dirty="0" err="1" smtClean="0"/>
              <a:t>beeldendekunst</a:t>
            </a:r>
            <a:r>
              <a:rPr lang="en-US" sz="5000" dirty="0" smtClean="0"/>
              <a:t>) </a:t>
            </a:r>
          </a:p>
          <a:p>
            <a:pPr algn="ctr">
              <a:buNone/>
            </a:pPr>
            <a:r>
              <a:rPr lang="en-US" sz="5000" dirty="0" smtClean="0"/>
              <a:t>is De </a:t>
            </a:r>
            <a:r>
              <a:rPr lang="en-US" sz="5000" dirty="0" err="1" smtClean="0"/>
              <a:t>enige</a:t>
            </a:r>
            <a:r>
              <a:rPr lang="en-US" sz="5000" dirty="0" smtClean="0"/>
              <a:t> </a:t>
            </a:r>
            <a:r>
              <a:rPr lang="en-US" sz="5000" b="1" dirty="0" err="1" smtClean="0"/>
              <a:t>geestelijke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voeding</a:t>
            </a:r>
            <a:r>
              <a:rPr lang="en-US" sz="5000" b="1" dirty="0" smtClean="0"/>
              <a:t> </a:t>
            </a:r>
          </a:p>
          <a:p>
            <a:pPr algn="ctr">
              <a:buNone/>
            </a:pPr>
            <a:r>
              <a:rPr lang="en-US" sz="5000" dirty="0" err="1" smtClean="0"/>
              <a:t>voor</a:t>
            </a:r>
            <a:r>
              <a:rPr lang="en-US" sz="5000" dirty="0" smtClean="0"/>
              <a:t> de </a:t>
            </a:r>
            <a:r>
              <a:rPr lang="en-US" sz="5000" dirty="0" err="1" smtClean="0"/>
              <a:t>mens</a:t>
            </a:r>
            <a:r>
              <a:rPr lang="en-US" sz="5000" dirty="0" smtClean="0"/>
              <a:t>. </a:t>
            </a:r>
          </a:p>
          <a:p>
            <a:pPr algn="ctr">
              <a:buNone/>
            </a:pPr>
            <a:r>
              <a:rPr lang="en-US" sz="5000" dirty="0" smtClean="0"/>
              <a:t>. </a:t>
            </a:r>
          </a:p>
          <a:p>
            <a:pPr algn="ctr">
              <a:buNone/>
            </a:pPr>
            <a:endParaRPr lang="en-US" sz="5000" dirty="0" smtClean="0"/>
          </a:p>
          <a:p>
            <a:pPr algn="ctr">
              <a:buNone/>
            </a:pPr>
            <a:r>
              <a:rPr lang="en-US" i="1" dirty="0" smtClean="0"/>
              <a:t>                                                                        ‘a no mi wan </a:t>
            </a:r>
            <a:r>
              <a:rPr lang="en-US" i="1" dirty="0" err="1" smtClean="0"/>
              <a:t>tak</a:t>
            </a:r>
            <a:r>
              <a:rPr lang="en-US" i="1" dirty="0" smtClean="0"/>
              <a:t>’ so’</a:t>
            </a:r>
            <a:endParaRPr lang="en-US" i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 descr="first000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6142"/>
            <a:ext cx="9144000" cy="6864142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		</a:t>
            </a:r>
            <a:r>
              <a:rPr lang="en-US" sz="5000" b="1" dirty="0" smtClean="0"/>
              <a:t>    ONZE TROTS:</a:t>
            </a:r>
          </a:p>
          <a:p>
            <a:pPr>
              <a:buNone/>
            </a:pPr>
            <a:endParaRPr lang="en-US" sz="5000" b="1" dirty="0" smtClean="0"/>
          </a:p>
          <a:p>
            <a:pPr algn="ctr">
              <a:buNone/>
            </a:pPr>
            <a:r>
              <a:rPr lang="en-US" sz="4000" b="1" dirty="0" err="1" smtClean="0"/>
              <a:t>Staatsolie</a:t>
            </a:r>
            <a:endParaRPr lang="en-US" sz="4000" b="1" dirty="0" smtClean="0"/>
          </a:p>
          <a:p>
            <a:pPr algn="ctr">
              <a:buNone/>
            </a:pPr>
            <a:r>
              <a:rPr lang="en-US" sz="4000" b="1" dirty="0" err="1" smtClean="0"/>
              <a:t>Grasalco</a:t>
            </a:r>
            <a:r>
              <a:rPr lang="en-US" sz="4000" b="1" dirty="0" smtClean="0"/>
              <a:t> N.V.</a:t>
            </a:r>
          </a:p>
          <a:p>
            <a:pPr algn="ctr">
              <a:buNone/>
            </a:pPr>
            <a:r>
              <a:rPr lang="en-US" sz="4000" b="1" dirty="0" err="1" smtClean="0"/>
              <a:t>Surinaamsche</a:t>
            </a:r>
            <a:r>
              <a:rPr lang="en-US" sz="4000" b="1" dirty="0" smtClean="0"/>
              <a:t> &amp; </a:t>
            </a:r>
            <a:r>
              <a:rPr lang="en-US" sz="4000" b="1" dirty="0" err="1" smtClean="0"/>
              <a:t>Hankrinbank</a:t>
            </a:r>
            <a:r>
              <a:rPr lang="en-US" sz="4000" b="1" dirty="0" smtClean="0"/>
              <a:t> Bank</a:t>
            </a:r>
          </a:p>
          <a:p>
            <a:pPr algn="ctr">
              <a:buNone/>
            </a:pPr>
            <a:r>
              <a:rPr lang="en-US" sz="4000" b="1" dirty="0" smtClean="0"/>
              <a:t>S.L.M…….</a:t>
            </a:r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sz="4000" dirty="0" smtClean="0"/>
              <a:t>  </a:t>
            </a:r>
          </a:p>
          <a:p>
            <a:pPr algn="ctr">
              <a:buNone/>
            </a:pPr>
            <a:r>
              <a:rPr lang="en-US" sz="4000" dirty="0" smtClean="0"/>
              <a:t> </a:t>
            </a:r>
            <a:r>
              <a:rPr lang="en-US" sz="5000" dirty="0" smtClean="0"/>
              <a:t>VANDAAG is </a:t>
            </a:r>
          </a:p>
          <a:p>
            <a:pPr algn="ctr">
              <a:buNone/>
            </a:pPr>
            <a:r>
              <a:rPr lang="en-US" sz="6000" b="1" dirty="0" smtClean="0"/>
              <a:t>7 </a:t>
            </a:r>
            <a:r>
              <a:rPr lang="en-US" sz="6000" b="1" dirty="0" err="1" smtClean="0"/>
              <a:t>februari</a:t>
            </a:r>
            <a:r>
              <a:rPr lang="en-US" sz="6000" b="1" dirty="0" smtClean="0"/>
              <a:t> 2018</a:t>
            </a:r>
            <a:endParaRPr lang="en-US" sz="60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66800"/>
            <a:ext cx="8229600" cy="1143000"/>
          </a:xfrm>
        </p:spPr>
        <p:txBody>
          <a:bodyPr/>
          <a:lstStyle/>
          <a:p>
            <a:r>
              <a:rPr lang="en-US" dirty="0" smtClean="0"/>
              <a:t>         </a:t>
            </a:r>
            <a:r>
              <a:rPr lang="en-US" sz="5000" b="1" dirty="0" err="1" smtClean="0"/>
              <a:t>Nieuw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Staatsbedrijf</a:t>
            </a:r>
            <a:r>
              <a:rPr lang="en-US" sz="5000" b="1" dirty="0" smtClean="0"/>
              <a:t> 2018</a:t>
            </a:r>
            <a:endParaRPr lang="en-US" sz="5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905000"/>
            <a:ext cx="8763000" cy="4525963"/>
          </a:xfrm>
        </p:spPr>
        <p:txBody>
          <a:bodyPr/>
          <a:lstStyle/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000" dirty="0" smtClean="0"/>
              <a:t>S.N.P.A.C</a:t>
            </a:r>
          </a:p>
          <a:p>
            <a:pPr algn="ctr">
              <a:buNone/>
            </a:pPr>
            <a:r>
              <a:rPr lang="en-US" sz="3500" b="1" dirty="0" smtClean="0"/>
              <a:t>(Suriname National Performing Arts Company)</a:t>
            </a:r>
          </a:p>
          <a:p>
            <a:pPr algn="ctr">
              <a:buNone/>
            </a:pPr>
            <a:endParaRPr lang="en-US" sz="5400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         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sz="4300" dirty="0" smtClean="0"/>
              <a:t>Het </a:t>
            </a:r>
            <a:r>
              <a:rPr lang="en-US" sz="4300" dirty="0" err="1" smtClean="0"/>
              <a:t>ontwikkelen</a:t>
            </a:r>
            <a:r>
              <a:rPr lang="en-US" sz="4300" dirty="0" smtClean="0"/>
              <a:t> en </a:t>
            </a:r>
            <a:r>
              <a:rPr lang="en-US" sz="4300" dirty="0" err="1" smtClean="0"/>
              <a:t>produceren</a:t>
            </a:r>
            <a:r>
              <a:rPr lang="en-US" sz="4300" dirty="0" smtClean="0"/>
              <a:t> van </a:t>
            </a:r>
          </a:p>
          <a:p>
            <a:pPr>
              <a:buNone/>
            </a:pPr>
            <a:r>
              <a:rPr lang="en-US" sz="4300" dirty="0" smtClean="0"/>
              <a:t>		     (podium) </a:t>
            </a:r>
            <a:r>
              <a:rPr lang="en-US" sz="4300" dirty="0" err="1" smtClean="0"/>
              <a:t>kunstproducten</a:t>
            </a:r>
            <a:endParaRPr lang="en-US" sz="4300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sz="5000" dirty="0"/>
              <a:t> </a:t>
            </a:r>
            <a:r>
              <a:rPr lang="en-US" sz="5000" dirty="0" smtClean="0"/>
              <a:t>               </a:t>
            </a:r>
            <a:r>
              <a:rPr lang="en-US" sz="5000" b="1" dirty="0" smtClean="0"/>
              <a:t>SURINAME </a:t>
            </a:r>
          </a:p>
          <a:p>
            <a:pPr>
              <a:buNone/>
            </a:pPr>
            <a:r>
              <a:rPr lang="en-US" sz="5000" b="1" dirty="0" smtClean="0"/>
              <a:t>                    Ala </a:t>
            </a:r>
            <a:r>
              <a:rPr lang="en-US" sz="5000" b="1" dirty="0" err="1"/>
              <a:t>K</a:t>
            </a:r>
            <a:r>
              <a:rPr lang="en-US" sz="5000" b="1" dirty="0" err="1" smtClean="0"/>
              <a:t>ondre</a:t>
            </a:r>
            <a:r>
              <a:rPr lang="en-US" sz="5000" b="1" dirty="0" smtClean="0"/>
              <a:t>  </a:t>
            </a:r>
          </a:p>
          <a:p>
            <a:pPr>
              <a:buNone/>
            </a:pPr>
            <a:r>
              <a:rPr lang="en-US" sz="5000" b="1" dirty="0" smtClean="0"/>
              <a:t>             PERFORMING ARTS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schilderij-Wild-Dance[2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34631" cy="6858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3641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4000" b="1" dirty="0" smtClean="0"/>
              <a:t> </a:t>
            </a:r>
            <a:r>
              <a:rPr lang="en-US" sz="5000" b="1" dirty="0" smtClean="0"/>
              <a:t>EDUCATION   &amp;   PRODUCTION</a:t>
            </a:r>
            <a:endParaRPr lang="en-US" sz="5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sz="5000" b="1" dirty="0" smtClean="0"/>
              <a:t>GOOD VALUES AND ATTITUDES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8686800" cy="52117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5000" b="1" dirty="0" smtClean="0"/>
              <a:t>           </a:t>
            </a:r>
          </a:p>
          <a:p>
            <a:pPr>
              <a:buNone/>
            </a:pPr>
            <a:r>
              <a:rPr lang="en-US" sz="5000" b="1" dirty="0" smtClean="0"/>
              <a:t>               7 FEBRUARI  2018</a:t>
            </a:r>
            <a:endParaRPr lang="en-US" sz="5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839200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KUNST ONDERWIJS OP ALLE NIVEAU’s op het rooster</a:t>
            </a:r>
          </a:p>
          <a:p>
            <a:endParaRPr lang="en-US" b="1" dirty="0" smtClean="0"/>
          </a:p>
          <a:p>
            <a:r>
              <a:rPr lang="en-US" b="1" dirty="0" smtClean="0"/>
              <a:t>NATIONAAL PERFORMING ARTS CENTRE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AUTEURSRECHTEN &amp; -PLICHTEN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leven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Meer 60% EIGEN MUZIEK &amp; KUNST in </a:t>
            </a:r>
            <a:r>
              <a:rPr lang="en-US" b="1" dirty="0" err="1" smtClean="0"/>
              <a:t>alle</a:t>
            </a:r>
            <a:r>
              <a:rPr lang="en-US" b="1" dirty="0" smtClean="0"/>
              <a:t> media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 descr="p102456_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9800" y="1"/>
            <a:ext cx="4437364" cy="6857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WIST U DAT……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8763000" cy="45259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   </a:t>
            </a:r>
            <a:r>
              <a:rPr lang="en-US" sz="4000" dirty="0" err="1" smtClean="0"/>
              <a:t>Landen</a:t>
            </a:r>
            <a:r>
              <a:rPr lang="en-US" sz="4000" dirty="0" smtClean="0"/>
              <a:t> die </a:t>
            </a:r>
            <a:r>
              <a:rPr lang="en-US" sz="4000" dirty="0" err="1" smtClean="0"/>
              <a:t>hoog</a:t>
            </a:r>
            <a:r>
              <a:rPr lang="en-US" sz="4000" dirty="0" smtClean="0"/>
              <a:t> </a:t>
            </a:r>
            <a:r>
              <a:rPr lang="en-US" sz="4000" dirty="0" err="1" smtClean="0"/>
              <a:t>scoren</a:t>
            </a:r>
            <a:r>
              <a:rPr lang="en-US" sz="4000" dirty="0" smtClean="0"/>
              <a:t> </a:t>
            </a:r>
          </a:p>
          <a:p>
            <a:pPr algn="ctr">
              <a:buNone/>
            </a:pPr>
            <a:r>
              <a:rPr lang="en-US" sz="4000" dirty="0" smtClean="0"/>
              <a:t>op het </a:t>
            </a:r>
            <a:r>
              <a:rPr lang="en-US" sz="4000" dirty="0" err="1" smtClean="0"/>
              <a:t>gebied</a:t>
            </a:r>
            <a:r>
              <a:rPr lang="en-US" sz="4000" dirty="0" smtClean="0"/>
              <a:t> van </a:t>
            </a:r>
          </a:p>
          <a:p>
            <a:pPr algn="ctr">
              <a:buNone/>
            </a:pPr>
            <a:r>
              <a:rPr lang="en-US" sz="4000" b="1" dirty="0" err="1" smtClean="0"/>
              <a:t>creativiteit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innovatie</a:t>
            </a:r>
            <a:r>
              <a:rPr lang="en-US" sz="4000" b="1" dirty="0" smtClean="0"/>
              <a:t> en </a:t>
            </a:r>
            <a:r>
              <a:rPr lang="en-US" sz="4000" b="1" dirty="0" err="1" smtClean="0"/>
              <a:t>productiviteit</a:t>
            </a:r>
            <a:r>
              <a:rPr lang="en-US" sz="4000" dirty="0" smtClean="0"/>
              <a:t>,  </a:t>
            </a:r>
          </a:p>
          <a:p>
            <a:pPr algn="ctr">
              <a:buNone/>
            </a:pPr>
            <a:r>
              <a:rPr lang="en-US" sz="4000" dirty="0" err="1" smtClean="0"/>
              <a:t>een</a:t>
            </a:r>
            <a:r>
              <a:rPr lang="en-US" sz="4000" dirty="0" smtClean="0"/>
              <a:t> </a:t>
            </a:r>
            <a:r>
              <a:rPr lang="en-US" sz="4500" b="1" dirty="0" smtClean="0"/>
              <a:t>SERIEUZE KUNST SECTOR </a:t>
            </a:r>
            <a:r>
              <a:rPr lang="en-US" sz="4000" dirty="0" err="1" smtClean="0"/>
              <a:t>hebben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43000" y="2514600"/>
            <a:ext cx="8229600" cy="1143000"/>
          </a:xfrm>
        </p:spPr>
        <p:txBody>
          <a:bodyPr>
            <a:normAutofit/>
          </a:bodyPr>
          <a:lstStyle/>
          <a:p>
            <a:r>
              <a:rPr lang="en-US" sz="5000" b="1" dirty="0" smtClean="0"/>
              <a:t>WAAROM ?</a:t>
            </a:r>
            <a:endParaRPr lang="en-US" sz="5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Njagi-Preparing%20Foo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609600"/>
            <a:ext cx="2946400" cy="56441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457200"/>
            <a:ext cx="8382000" cy="5791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sz="4000" dirty="0" err="1" smtClean="0"/>
              <a:t>Verschillende</a:t>
            </a:r>
            <a:r>
              <a:rPr lang="en-US" sz="4000" dirty="0" smtClean="0"/>
              <a:t> </a:t>
            </a:r>
            <a:r>
              <a:rPr lang="en-US" sz="4000" dirty="0" err="1" smtClean="0"/>
              <a:t>wetenschappelijke</a:t>
            </a:r>
            <a:r>
              <a:rPr lang="en-US" sz="4000" dirty="0" smtClean="0"/>
              <a:t> </a:t>
            </a:r>
            <a:r>
              <a:rPr lang="en-US" sz="4000" dirty="0" err="1" smtClean="0"/>
              <a:t>onderzoekingen</a:t>
            </a:r>
            <a:r>
              <a:rPr lang="en-US" sz="4000" dirty="0" smtClean="0"/>
              <a:t> </a:t>
            </a:r>
            <a:r>
              <a:rPr lang="en-US" sz="4000" dirty="0" err="1" smtClean="0"/>
              <a:t>hebben</a:t>
            </a:r>
            <a:r>
              <a:rPr lang="en-US" sz="4000" dirty="0" smtClean="0"/>
              <a:t> </a:t>
            </a:r>
            <a:r>
              <a:rPr lang="en-US" sz="4000" dirty="0" err="1" smtClean="0"/>
              <a:t>uitgewezen</a:t>
            </a:r>
            <a:r>
              <a:rPr lang="en-US" sz="4000" dirty="0" smtClean="0"/>
              <a:t> </a:t>
            </a:r>
            <a:r>
              <a:rPr lang="en-US" sz="4000" dirty="0" err="1" smtClean="0"/>
              <a:t>dat</a:t>
            </a:r>
            <a:r>
              <a:rPr lang="en-US" sz="4000" dirty="0" smtClean="0"/>
              <a:t> </a:t>
            </a:r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Het </a:t>
            </a:r>
            <a:r>
              <a:rPr lang="en-US" sz="4000" dirty="0" err="1" smtClean="0"/>
              <a:t>beste</a:t>
            </a:r>
            <a:r>
              <a:rPr lang="en-US" sz="4000" dirty="0" smtClean="0"/>
              <a:t> </a:t>
            </a:r>
            <a:r>
              <a:rPr lang="en-US" sz="4000" dirty="0" err="1" smtClean="0"/>
              <a:t>middel</a:t>
            </a:r>
            <a:r>
              <a:rPr lang="en-US" sz="4000" dirty="0" smtClean="0"/>
              <a:t> </a:t>
            </a:r>
            <a:r>
              <a:rPr lang="en-US" sz="4000" dirty="0" err="1" smtClean="0"/>
              <a:t>om</a:t>
            </a:r>
            <a:r>
              <a:rPr lang="en-US" sz="4000" dirty="0" smtClean="0"/>
              <a:t> </a:t>
            </a:r>
          </a:p>
          <a:p>
            <a:pPr algn="ctr">
              <a:buNone/>
            </a:pPr>
            <a:r>
              <a:rPr lang="en-US" sz="4000" b="1" dirty="0" err="1" smtClean="0"/>
              <a:t>affectiefgedrag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positief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beïnvloeden</a:t>
            </a:r>
            <a:r>
              <a:rPr lang="en-US" sz="4000" b="1" dirty="0" smtClean="0"/>
              <a:t> </a:t>
            </a:r>
            <a:r>
              <a:rPr lang="en-US" sz="4000" dirty="0" smtClean="0"/>
              <a:t>is </a:t>
            </a:r>
          </a:p>
          <a:p>
            <a:pPr algn="ctr">
              <a:buNone/>
            </a:pPr>
            <a:r>
              <a:rPr lang="en-US" sz="4000" b="1" dirty="0" smtClean="0"/>
              <a:t>(MUZIEK) KUNST ONDERWIJS,</a:t>
            </a:r>
          </a:p>
          <a:p>
            <a:pPr algn="ctr">
              <a:buNone/>
            </a:pPr>
            <a:r>
              <a:rPr lang="en-US" sz="4000" b="1" dirty="0" smtClean="0"/>
              <a:t>EDUCATIE IN DE PERFORMING &amp; </a:t>
            </a:r>
          </a:p>
          <a:p>
            <a:pPr algn="ctr">
              <a:buNone/>
            </a:pPr>
            <a:r>
              <a:rPr lang="en-US" sz="4000" b="1" dirty="0" smtClean="0"/>
              <a:t>VISUAL ARTS </a:t>
            </a:r>
          </a:p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 advTm="10000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05800" cy="5516563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dirty="0" smtClean="0"/>
              <a:t>    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sz="5000" b="1" dirty="0" smtClean="0"/>
              <a:t>Je </a:t>
            </a:r>
            <a:r>
              <a:rPr lang="en-US" sz="5000" b="1" dirty="0" err="1" smtClean="0"/>
              <a:t>blijft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creëren</a:t>
            </a:r>
            <a:endParaRPr lang="en-US" sz="5000" b="1" dirty="0" smtClean="0"/>
          </a:p>
          <a:p>
            <a:pPr algn="ctr">
              <a:buNone/>
            </a:pPr>
            <a:r>
              <a:rPr lang="en-US" sz="5000" b="1" dirty="0" smtClean="0"/>
              <a:t>je </a:t>
            </a:r>
            <a:r>
              <a:rPr lang="en-US" sz="5000" b="1" dirty="0" err="1" smtClean="0"/>
              <a:t>bedenkt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nieuwe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dingen</a:t>
            </a:r>
            <a:r>
              <a:rPr lang="en-US" sz="5000" b="1" dirty="0" smtClean="0"/>
              <a:t> </a:t>
            </a:r>
          </a:p>
          <a:p>
            <a:pPr algn="ctr">
              <a:buNone/>
            </a:pPr>
            <a:r>
              <a:rPr lang="en-US" sz="5000" b="1" dirty="0"/>
              <a:t> </a:t>
            </a:r>
            <a:r>
              <a:rPr lang="en-US" sz="5000" b="1" dirty="0" smtClean="0"/>
              <a:t>  je bent </a:t>
            </a:r>
            <a:r>
              <a:rPr lang="en-US" sz="5000" b="1" dirty="0" err="1" smtClean="0"/>
              <a:t>actief</a:t>
            </a:r>
            <a:r>
              <a:rPr lang="en-US" sz="5000" b="1" dirty="0" smtClean="0"/>
              <a:t>, je </a:t>
            </a:r>
            <a:r>
              <a:rPr lang="en-US" sz="5000" b="1" dirty="0" err="1" smtClean="0"/>
              <a:t>produceert</a:t>
            </a:r>
            <a:endParaRPr lang="en-US" sz="5000" b="1" dirty="0" smtClean="0"/>
          </a:p>
          <a:p>
            <a:pPr algn="ctr">
              <a:buNone/>
            </a:pPr>
            <a:r>
              <a:rPr lang="en-US" sz="5000" b="1" dirty="0"/>
              <a:t>j</a:t>
            </a:r>
            <a:r>
              <a:rPr lang="en-US" sz="5000" b="1" dirty="0" smtClean="0"/>
              <a:t>e </a:t>
            </a:r>
            <a:r>
              <a:rPr lang="en-US" sz="5000" b="1" dirty="0" err="1" smtClean="0"/>
              <a:t>streeft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naar</a:t>
            </a:r>
            <a:r>
              <a:rPr lang="en-US" sz="5000" b="1" dirty="0" smtClean="0"/>
              <a:t> het </a:t>
            </a:r>
            <a:r>
              <a:rPr lang="en-US" sz="5000" b="1" dirty="0" err="1" smtClean="0"/>
              <a:t>beste</a:t>
            </a:r>
            <a:r>
              <a:rPr lang="en-US" sz="5000" b="1" dirty="0" smtClean="0"/>
              <a:t> in </a:t>
            </a:r>
            <a:r>
              <a:rPr lang="en-US" sz="5000" b="1" dirty="0" err="1" smtClean="0"/>
              <a:t>jezelf</a:t>
            </a:r>
            <a:endParaRPr lang="en-US" sz="5000" b="1" dirty="0" smtClean="0"/>
          </a:p>
          <a:p>
            <a:pPr algn="ctr">
              <a:buNone/>
            </a:pPr>
            <a:r>
              <a:rPr lang="en-US" sz="5000" b="1" dirty="0" smtClean="0"/>
              <a:t>en je </a:t>
            </a:r>
            <a:r>
              <a:rPr lang="en-US" sz="5000" b="1" dirty="0" err="1" smtClean="0"/>
              <a:t>deelt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dat</a:t>
            </a:r>
            <a:r>
              <a:rPr lang="en-US" sz="5000" b="1" dirty="0" smtClean="0"/>
              <a:t> met </a:t>
            </a:r>
            <a:r>
              <a:rPr lang="en-US" sz="5000" b="1" dirty="0" err="1" smtClean="0"/>
              <a:t>anderen</a:t>
            </a:r>
            <a:endParaRPr lang="en-US" sz="5000" b="1" dirty="0" smtClean="0"/>
          </a:p>
          <a:p>
            <a:pPr algn="ctr">
              <a:buNone/>
            </a:pP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4000" dirty="0" smtClean="0"/>
              <a:t>                     </a:t>
            </a:r>
            <a:r>
              <a:rPr lang="en-US" sz="5000" b="1" dirty="0" smtClean="0"/>
              <a:t>VERGEET NIET…………</a:t>
            </a:r>
          </a:p>
          <a:p>
            <a:pPr>
              <a:buNone/>
            </a:pPr>
            <a:endParaRPr lang="en-US" sz="5000" b="1" dirty="0" smtClean="0"/>
          </a:p>
          <a:p>
            <a:pPr>
              <a:buNone/>
            </a:pPr>
            <a:r>
              <a:rPr lang="en-US" sz="5000" b="1" dirty="0" smtClean="0"/>
              <a:t>         JE MOET (KUNT) HET LEREN</a:t>
            </a:r>
          </a:p>
          <a:p>
            <a:pPr>
              <a:buNone/>
            </a:pPr>
            <a:r>
              <a:rPr lang="en-US" sz="5000" b="1" dirty="0" smtClean="0"/>
              <a:t>            </a:t>
            </a:r>
            <a:r>
              <a:rPr lang="en-US" sz="5000" b="1" dirty="0" err="1" smtClean="0"/>
              <a:t>anders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zul</a:t>
            </a:r>
            <a:r>
              <a:rPr lang="en-US" sz="5000" b="1" dirty="0" smtClean="0"/>
              <a:t> je </a:t>
            </a:r>
            <a:r>
              <a:rPr lang="en-US" sz="5000" b="1" dirty="0" err="1" smtClean="0"/>
              <a:t>matig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blijven</a:t>
            </a:r>
            <a:r>
              <a:rPr lang="en-US" sz="5000" b="1" dirty="0" smtClean="0"/>
              <a:t>  </a:t>
            </a:r>
          </a:p>
          <a:p>
            <a:pPr>
              <a:buNone/>
            </a:pPr>
            <a:r>
              <a:rPr lang="en-US" sz="5000" b="1" dirty="0" smtClean="0"/>
              <a:t>                        PRESTEREN</a:t>
            </a:r>
            <a:endParaRPr lang="en-US" sz="5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 descr="njuguna-Dancing%20Childr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sz="5000" b="1" dirty="0" smtClean="0"/>
              <a:t>GRANTANGI</a:t>
            </a:r>
            <a:endParaRPr lang="en-US" sz="5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rt0070_sm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38400" y="1584960"/>
            <a:ext cx="4400550" cy="352044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533400"/>
            <a:ext cx="8915400" cy="4525963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5400" b="1" dirty="0" smtClean="0"/>
              <a:t>       </a:t>
            </a:r>
            <a:r>
              <a:rPr lang="en-US" sz="5400" b="1" dirty="0" err="1" smtClean="0"/>
              <a:t>Creativiteit</a:t>
            </a:r>
            <a:r>
              <a:rPr lang="en-US" sz="5400" b="1" dirty="0" smtClean="0"/>
              <a:t> + </a:t>
            </a:r>
            <a:r>
              <a:rPr lang="en-US" sz="5400" b="1" dirty="0" err="1" smtClean="0"/>
              <a:t>innovativiteit</a:t>
            </a:r>
            <a:r>
              <a:rPr lang="en-US" sz="5400" b="1" dirty="0" smtClean="0"/>
              <a:t> =</a:t>
            </a:r>
          </a:p>
          <a:p>
            <a:pPr>
              <a:buNone/>
            </a:pPr>
            <a:endParaRPr lang="en-US" sz="5400" b="1" dirty="0"/>
          </a:p>
          <a:p>
            <a:pPr>
              <a:buNone/>
            </a:pPr>
            <a:r>
              <a:rPr lang="en-US" sz="5400" b="1" dirty="0" smtClean="0"/>
              <a:t> 				</a:t>
            </a:r>
            <a:r>
              <a:rPr lang="en-US" sz="5400" b="1" dirty="0" err="1" smtClean="0"/>
              <a:t>Productiviteit</a:t>
            </a:r>
            <a:r>
              <a:rPr lang="en-US" sz="5400" b="1" dirty="0" smtClean="0"/>
              <a:t>          </a:t>
            </a:r>
          </a:p>
          <a:p>
            <a:pPr>
              <a:buNone/>
            </a:pPr>
            <a:r>
              <a:rPr lang="en-US" sz="5400" b="1" dirty="0"/>
              <a:t> </a:t>
            </a:r>
            <a:r>
              <a:rPr lang="en-US" sz="5400" b="1" dirty="0" smtClean="0"/>
              <a:t>                 (PERFORMING)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5000" dirty="0" err="1" smtClean="0"/>
              <a:t>Maar</a:t>
            </a:r>
            <a:r>
              <a:rPr lang="en-US" sz="5000" dirty="0" smtClean="0"/>
              <a:t> </a:t>
            </a:r>
            <a:r>
              <a:rPr lang="en-US" sz="5000" dirty="0" err="1" smtClean="0"/>
              <a:t>als</a:t>
            </a:r>
            <a:r>
              <a:rPr lang="en-US" sz="5000" dirty="0" smtClean="0"/>
              <a:t> </a:t>
            </a:r>
            <a:r>
              <a:rPr lang="en-US" sz="5000" dirty="0" err="1" smtClean="0"/>
              <a:t>ik</a:t>
            </a:r>
            <a:r>
              <a:rPr lang="en-US" sz="5000" dirty="0" smtClean="0"/>
              <a:t> </a:t>
            </a:r>
            <a:r>
              <a:rPr lang="en-US" sz="5000" dirty="0" err="1" smtClean="0"/>
              <a:t>niet</a:t>
            </a:r>
            <a:r>
              <a:rPr lang="en-US" sz="5000" dirty="0" smtClean="0"/>
              <a:t> </a:t>
            </a:r>
            <a:r>
              <a:rPr lang="en-US" sz="5000" b="1" dirty="0" err="1" smtClean="0"/>
              <a:t>creatief</a:t>
            </a:r>
            <a:r>
              <a:rPr lang="en-US" sz="5000" dirty="0" smtClean="0"/>
              <a:t> </a:t>
            </a:r>
            <a:r>
              <a:rPr lang="en-US" sz="5000" dirty="0" err="1" smtClean="0"/>
              <a:t>ben</a:t>
            </a:r>
            <a:r>
              <a:rPr lang="en-US" sz="5000" dirty="0" smtClean="0"/>
              <a:t> </a:t>
            </a:r>
          </a:p>
          <a:p>
            <a:pPr algn="ctr">
              <a:buNone/>
            </a:pPr>
            <a:r>
              <a:rPr lang="en-US" sz="5000" dirty="0" err="1" smtClean="0"/>
              <a:t>kan</a:t>
            </a:r>
            <a:r>
              <a:rPr lang="en-US" sz="5000" dirty="0" smtClean="0"/>
              <a:t> </a:t>
            </a:r>
            <a:r>
              <a:rPr lang="en-US" sz="5000" dirty="0" err="1" smtClean="0"/>
              <a:t>ik</a:t>
            </a:r>
            <a:r>
              <a:rPr lang="en-US" sz="5000" dirty="0" smtClean="0"/>
              <a:t> </a:t>
            </a:r>
            <a:r>
              <a:rPr lang="en-US" sz="5000" dirty="0" err="1" smtClean="0"/>
              <a:t>niet</a:t>
            </a:r>
            <a:r>
              <a:rPr lang="en-US" sz="5000" dirty="0" smtClean="0"/>
              <a:t> </a:t>
            </a:r>
            <a:r>
              <a:rPr lang="en-US" sz="5000" b="1" dirty="0" err="1" smtClean="0"/>
              <a:t>innovatief</a:t>
            </a:r>
            <a:r>
              <a:rPr lang="en-US" sz="5000" dirty="0" smtClean="0"/>
              <a:t> </a:t>
            </a:r>
            <a:r>
              <a:rPr lang="en-US" sz="5000" dirty="0" err="1" smtClean="0"/>
              <a:t>zijn</a:t>
            </a:r>
            <a:r>
              <a:rPr lang="en-US" sz="5000" dirty="0" smtClean="0"/>
              <a:t> en </a:t>
            </a:r>
          </a:p>
          <a:p>
            <a:pPr algn="ctr">
              <a:buNone/>
            </a:pPr>
            <a:r>
              <a:rPr lang="en-US" sz="5000" dirty="0" err="1" smtClean="0"/>
              <a:t>ben</a:t>
            </a:r>
            <a:r>
              <a:rPr lang="en-US" sz="5000" dirty="0" smtClean="0"/>
              <a:t> </a:t>
            </a:r>
            <a:r>
              <a:rPr lang="en-US" sz="5000" dirty="0" err="1" smtClean="0"/>
              <a:t>ik</a:t>
            </a:r>
            <a:r>
              <a:rPr lang="en-US" sz="5000" dirty="0" smtClean="0"/>
              <a:t> </a:t>
            </a:r>
            <a:r>
              <a:rPr lang="en-US" sz="5000" dirty="0" err="1" smtClean="0"/>
              <a:t>onvoldoende</a:t>
            </a:r>
            <a:r>
              <a:rPr lang="en-US" sz="5000" dirty="0" smtClean="0"/>
              <a:t> </a:t>
            </a:r>
            <a:r>
              <a:rPr lang="en-US" sz="5000" b="1" dirty="0" err="1" smtClean="0"/>
              <a:t>productief</a:t>
            </a:r>
            <a:r>
              <a:rPr lang="en-US" sz="5000" dirty="0" smtClean="0"/>
              <a:t> </a:t>
            </a:r>
            <a:endParaRPr lang="en-US" sz="5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5181600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000" dirty="0" smtClean="0"/>
              <a:t>                      </a:t>
            </a:r>
            <a:r>
              <a:rPr lang="en-US" sz="5400" b="1" dirty="0" smtClean="0"/>
              <a:t>CREATIVITEIT </a:t>
            </a:r>
          </a:p>
          <a:p>
            <a:pPr>
              <a:buNone/>
            </a:pPr>
            <a:r>
              <a:rPr lang="en-US" sz="5400" b="1" dirty="0" smtClean="0"/>
              <a:t>   (</a:t>
            </a:r>
            <a:r>
              <a:rPr lang="en-US" sz="5400" b="1" dirty="0" err="1" smtClean="0"/>
              <a:t>inspiratie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motivatie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prestatie</a:t>
            </a:r>
            <a:r>
              <a:rPr lang="en-US" sz="5400" b="1" dirty="0" smtClean="0"/>
              <a:t>)</a:t>
            </a:r>
          </a:p>
          <a:p>
            <a:pPr>
              <a:buNone/>
            </a:pPr>
            <a:endParaRPr lang="en-US" sz="5400" b="1" dirty="0" smtClean="0"/>
          </a:p>
          <a:p>
            <a:pPr>
              <a:buNone/>
            </a:pPr>
            <a:r>
              <a:rPr lang="en-US" sz="5400" b="1" dirty="0" smtClean="0"/>
              <a:t>   Moet of </a:t>
            </a:r>
            <a:r>
              <a:rPr lang="en-US" sz="5400" b="1" dirty="0" err="1" smtClean="0"/>
              <a:t>kan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ik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toch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ook</a:t>
            </a:r>
            <a:r>
              <a:rPr lang="en-US" sz="5400" b="1" dirty="0" smtClean="0"/>
              <a:t> LEREN </a:t>
            </a:r>
            <a:r>
              <a:rPr lang="en-US" sz="5000" b="1" dirty="0" smtClean="0"/>
              <a:t>?</a:t>
            </a:r>
            <a:endParaRPr lang="en-US" sz="50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100127s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1752600"/>
            <a:ext cx="3276600" cy="3276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pPr algn="ctr">
              <a:buNone/>
            </a:pPr>
            <a:r>
              <a:rPr lang="en-US" sz="5000" b="1" dirty="0" err="1" smtClean="0"/>
              <a:t>Ik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moet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beide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hersenhelften</a:t>
            </a:r>
            <a:r>
              <a:rPr lang="en-US" sz="5000" b="1" dirty="0"/>
              <a:t> </a:t>
            </a:r>
            <a:r>
              <a:rPr lang="en-US" sz="5000" b="1" dirty="0" smtClean="0"/>
              <a:t>steeds </a:t>
            </a:r>
            <a:r>
              <a:rPr lang="en-US" sz="5000" b="1" dirty="0" err="1" smtClean="0"/>
              <a:t>blijven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ontwikkelen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om</a:t>
            </a:r>
            <a:r>
              <a:rPr lang="en-US" sz="5000" b="1" dirty="0" smtClean="0"/>
              <a:t> </a:t>
            </a:r>
          </a:p>
          <a:p>
            <a:pPr algn="ctr">
              <a:buNone/>
            </a:pPr>
            <a:r>
              <a:rPr lang="en-US" sz="5000" b="1" dirty="0" err="1" smtClean="0"/>
              <a:t>Creatief</a:t>
            </a:r>
            <a:r>
              <a:rPr lang="en-US" sz="5000" b="1" dirty="0" smtClean="0"/>
              <a:t>, </a:t>
            </a:r>
            <a:r>
              <a:rPr lang="en-US" sz="5000" b="1" dirty="0" err="1" smtClean="0"/>
              <a:t>Innovatief</a:t>
            </a:r>
            <a:r>
              <a:rPr lang="en-US" sz="5000" b="1" dirty="0" smtClean="0"/>
              <a:t> en </a:t>
            </a:r>
            <a:r>
              <a:rPr lang="en-US" sz="5000" b="1" dirty="0" err="1" smtClean="0"/>
              <a:t>Productief</a:t>
            </a:r>
            <a:r>
              <a:rPr lang="en-US" sz="5000" b="1" dirty="0" smtClean="0"/>
              <a:t> </a:t>
            </a:r>
          </a:p>
          <a:p>
            <a:pPr algn="ctr">
              <a:buNone/>
            </a:pPr>
            <a:r>
              <a:rPr lang="en-US" sz="5000" b="1" dirty="0" err="1" smtClean="0"/>
              <a:t>te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zijn</a:t>
            </a:r>
            <a:endParaRPr lang="en-US" sz="5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915400" cy="5029200"/>
          </a:xfrm>
        </p:spPr>
        <p:txBody>
          <a:bodyPr/>
          <a:lstStyle/>
          <a:p>
            <a:pPr>
              <a:buNone/>
            </a:pP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endParaRPr lang="en-US" sz="4000" dirty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     </a:t>
            </a:r>
            <a:r>
              <a:rPr lang="en-US" sz="5000" b="1" dirty="0" err="1" smtClean="0"/>
              <a:t>anders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lukt</a:t>
            </a:r>
            <a:r>
              <a:rPr lang="en-US" sz="5000" b="1" dirty="0" smtClean="0"/>
              <a:t> het </a:t>
            </a:r>
            <a:r>
              <a:rPr lang="en-US" sz="5000" b="1" dirty="0" err="1" smtClean="0"/>
              <a:t>niet</a:t>
            </a:r>
            <a:r>
              <a:rPr lang="en-US" sz="5000" b="1" dirty="0" smtClean="0"/>
              <a:t>…..</a:t>
            </a:r>
          </a:p>
          <a:p>
            <a:pPr>
              <a:buNone/>
            </a:pPr>
            <a:r>
              <a:rPr lang="en-US" sz="5000" b="1" dirty="0" smtClean="0"/>
              <a:t>                          of </a:t>
            </a:r>
          </a:p>
          <a:p>
            <a:pPr>
              <a:buNone/>
            </a:pPr>
            <a:r>
              <a:rPr lang="en-US" sz="5000" b="1" dirty="0" err="1" smtClean="0"/>
              <a:t>presteer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ik</a:t>
            </a:r>
            <a:r>
              <a:rPr lang="en-US" sz="5000" b="1" dirty="0" smtClean="0"/>
              <a:t> steeds </a:t>
            </a:r>
            <a:r>
              <a:rPr lang="en-US" sz="5000" b="1" dirty="0" err="1" smtClean="0"/>
              <a:t>onvoldoende</a:t>
            </a:r>
            <a:endParaRPr lang="en-US" sz="5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1044</TotalTime>
  <Words>319</Words>
  <Application>Microsoft Office PowerPoint</Application>
  <PresentationFormat>On-screen Show (4:3)</PresentationFormat>
  <Paragraphs>125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</vt:lpstr>
      <vt:lpstr>PowerPoint Presentation</vt:lpstr>
      <vt:lpstr>         Nieuw Staatsbedrijf 2018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WIST U DAT……</vt:lpstr>
      <vt:lpstr>WAAROM 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minute statement</dc:title>
  <dc:creator>lisibeti</dc:creator>
  <cp:lastModifiedBy>userx</cp:lastModifiedBy>
  <cp:revision>111</cp:revision>
  <dcterms:created xsi:type="dcterms:W3CDTF">2006-08-16T00:00:00Z</dcterms:created>
  <dcterms:modified xsi:type="dcterms:W3CDTF">2013-02-18T12:10:15Z</dcterms:modified>
</cp:coreProperties>
</file>