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60" r:id="rId2"/>
    <p:sldId id="263" r:id="rId3"/>
    <p:sldId id="265" r:id="rId4"/>
    <p:sldId id="266" r:id="rId5"/>
    <p:sldId id="256" r:id="rId6"/>
    <p:sldId id="269" r:id="rId7"/>
    <p:sldId id="271" r:id="rId8"/>
    <p:sldId id="267" r:id="rId9"/>
    <p:sldId id="273" r:id="rId10"/>
    <p:sldId id="272" r:id="rId11"/>
    <p:sldId id="274" r:id="rId12"/>
    <p:sldId id="275" r:id="rId13"/>
    <p:sldId id="268" r:id="rId14"/>
    <p:sldId id="257" r:id="rId15"/>
    <p:sldId id="258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32" d="100"/>
          <a:sy n="32" d="100"/>
        </p:scale>
        <p:origin x="-3054" y="-1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95A9D-3C35-324D-B149-DC9DF48EB7C2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39EE8-1406-7C40-BDA6-20DB407F6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8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Roy silos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jarenlang</a:t>
            </a:r>
            <a:r>
              <a:rPr lang="en-US" dirty="0" smtClean="0"/>
              <a:t> </a:t>
            </a:r>
            <a:r>
              <a:rPr lang="en-US" dirty="0" err="1" smtClean="0"/>
              <a:t>onderzoek</a:t>
            </a:r>
            <a:r>
              <a:rPr lang="en-US" dirty="0" smtClean="0"/>
              <a:t> </a:t>
            </a:r>
            <a:r>
              <a:rPr lang="en-US" dirty="0" err="1" smtClean="0"/>
              <a:t>gedaan</a:t>
            </a:r>
            <a:r>
              <a:rPr lang="en-US" dirty="0" smtClean="0"/>
              <a:t> en </a:t>
            </a:r>
            <a:r>
              <a:rPr lang="en-US" dirty="0" err="1" smtClean="0"/>
              <a:t>heeft</a:t>
            </a:r>
            <a:r>
              <a:rPr lang="en-US" dirty="0" smtClean="0"/>
              <a:t> bottlenecks </a:t>
            </a:r>
            <a:r>
              <a:rPr lang="en-US" dirty="0" err="1" smtClean="0"/>
              <a:t>geidentificeerd</a:t>
            </a:r>
            <a:endParaRPr lang="en-US" dirty="0" smtClean="0"/>
          </a:p>
          <a:p>
            <a:r>
              <a:rPr lang="en-US" dirty="0" err="1" smtClean="0"/>
              <a:t>Bruto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Nationaal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Geluk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39EE8-1406-7C40-BDA6-20DB407F63F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63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71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8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2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81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3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97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7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3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210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1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5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933A5-DD89-AD48-83E7-E62E0B338B8E}" type="datetimeFigureOut">
              <a:rPr lang="en-US" smtClean="0"/>
              <a:t>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5FF91-670F-2A45-B3EE-1C0FCBB72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4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" y="4864577"/>
            <a:ext cx="9144000" cy="136207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Enhance Suriname’s Competitiveness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15954" y="3261412"/>
            <a:ext cx="7772400" cy="1500187"/>
          </a:xfrm>
        </p:spPr>
        <p:txBody>
          <a:bodyPr>
            <a:normAutofit/>
          </a:bodyPr>
          <a:lstStyle/>
          <a:p>
            <a:r>
              <a:rPr lang="en-US" sz="3600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Bridging the productivity gap?</a:t>
            </a:r>
            <a:endParaRPr lang="en-US" sz="3600" dirty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536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6735" y="-2755357"/>
            <a:ext cx="13586572" cy="1922671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6251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15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You need to become …</a:t>
            </a:r>
            <a:endParaRPr lang="en-US" sz="11500" b="1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03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6735" y="-2755357"/>
            <a:ext cx="13586572" cy="1922671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" y="3942441"/>
            <a:ext cx="968331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30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rPr>
              <a:t>ATTRACTIVE</a:t>
            </a:r>
            <a:endParaRPr lang="en-US" sz="13000" b="1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03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>
            <a:noAutofit/>
          </a:bodyPr>
          <a:lstStyle/>
          <a:p>
            <a:r>
              <a:rPr lang="en-US" sz="49600" b="1" dirty="0" smtClean="0">
                <a:solidFill>
                  <a:srgbClr val="FFFFFF"/>
                </a:solidFill>
              </a:rPr>
              <a:t>?</a:t>
            </a:r>
            <a:endParaRPr lang="en-US" sz="496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1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542746">
            <a:off x="437137" y="2819007"/>
            <a:ext cx="8229600" cy="1143000"/>
          </a:xfrm>
        </p:spPr>
        <p:txBody>
          <a:bodyPr>
            <a:noAutofit/>
          </a:bodyPr>
          <a:lstStyle/>
          <a:p>
            <a:r>
              <a:rPr lang="en-US" sz="11500" b="1" dirty="0" err="1" smtClean="0">
                <a:solidFill>
                  <a:srgbClr val="FFFFFF"/>
                </a:solidFill>
              </a:rPr>
              <a:t>Vertrouwen</a:t>
            </a:r>
            <a:endParaRPr lang="en-US" sz="115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9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5851525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Zelfvertrouwen</a:t>
            </a:r>
            <a:endParaRPr lang="en-US" sz="4400" dirty="0" smtClean="0"/>
          </a:p>
          <a:p>
            <a:r>
              <a:rPr lang="en-US" sz="4400" dirty="0" err="1" smtClean="0"/>
              <a:t>Ontwikkeling</a:t>
            </a:r>
            <a:endParaRPr lang="en-US" sz="4400" dirty="0" smtClean="0"/>
          </a:p>
          <a:p>
            <a:r>
              <a:rPr lang="en-US" sz="4400" dirty="0" err="1" smtClean="0"/>
              <a:t>Vertrouwen</a:t>
            </a:r>
            <a:r>
              <a:rPr lang="en-US" sz="4400" dirty="0" smtClean="0"/>
              <a:t> in de </a:t>
            </a:r>
            <a:r>
              <a:rPr lang="en-US" sz="4400" dirty="0" err="1" smtClean="0"/>
              <a:t>munteenheid</a:t>
            </a:r>
            <a:endParaRPr lang="en-US" sz="4400" dirty="0" smtClean="0"/>
          </a:p>
          <a:p>
            <a:r>
              <a:rPr lang="en-US" sz="4400" dirty="0" err="1" smtClean="0"/>
              <a:t>Vertrouwen</a:t>
            </a:r>
            <a:r>
              <a:rPr lang="en-US" sz="4400" dirty="0" smtClean="0"/>
              <a:t> in </a:t>
            </a:r>
            <a:r>
              <a:rPr lang="en-US" sz="4400" dirty="0" err="1" smtClean="0"/>
              <a:t>overheidsinstituten</a:t>
            </a:r>
            <a:endParaRPr lang="en-US" sz="4400" dirty="0" smtClean="0"/>
          </a:p>
          <a:p>
            <a:r>
              <a:rPr lang="en-US" sz="4400" dirty="0" err="1" smtClean="0"/>
              <a:t>Vertrouwen</a:t>
            </a:r>
            <a:r>
              <a:rPr lang="en-US" sz="4400" dirty="0" smtClean="0"/>
              <a:t> in </a:t>
            </a:r>
            <a:r>
              <a:rPr lang="en-US" sz="4400" dirty="0" err="1" smtClean="0"/>
              <a:t>collega’s</a:t>
            </a:r>
            <a:r>
              <a:rPr lang="en-US" sz="4400" dirty="0" smtClean="0"/>
              <a:t> en </a:t>
            </a:r>
            <a:r>
              <a:rPr lang="en-US" sz="4400" dirty="0" err="1" smtClean="0"/>
              <a:t>concurrenten</a:t>
            </a:r>
            <a:endParaRPr lang="en-US" sz="4400" dirty="0" smtClean="0"/>
          </a:p>
          <a:p>
            <a:r>
              <a:rPr lang="en-US" sz="4400" dirty="0" err="1" smtClean="0"/>
              <a:t>Vertrouwen</a:t>
            </a:r>
            <a:r>
              <a:rPr lang="en-US" sz="4400" dirty="0" smtClean="0"/>
              <a:t> in opportunities</a:t>
            </a:r>
            <a:endParaRPr lang="en-US" sz="4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2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Vetrouwen</a:t>
            </a:r>
            <a:r>
              <a:rPr lang="en-US" dirty="0" smtClean="0"/>
              <a:t> in de Surinamer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Samenwerking</a:t>
            </a:r>
            <a:endParaRPr lang="en-US" dirty="0" smtClean="0"/>
          </a:p>
          <a:p>
            <a:r>
              <a:rPr lang="en-US" dirty="0" err="1" smtClean="0"/>
              <a:t>Vertrouwen</a:t>
            </a:r>
            <a:r>
              <a:rPr lang="en-US" dirty="0" smtClean="0"/>
              <a:t> in de Mission en Vision van de </a:t>
            </a:r>
            <a:r>
              <a:rPr lang="en-US" dirty="0" err="1" smtClean="0"/>
              <a:t>organisatie</a:t>
            </a:r>
            <a:endParaRPr lang="en-US" dirty="0" smtClean="0"/>
          </a:p>
          <a:p>
            <a:r>
              <a:rPr lang="en-US" dirty="0" err="1" smtClean="0"/>
              <a:t>Vertrouwen</a:t>
            </a:r>
            <a:r>
              <a:rPr lang="en-US" dirty="0" smtClean="0"/>
              <a:t> in de </a:t>
            </a:r>
            <a:r>
              <a:rPr lang="en-US" dirty="0" err="1" smtClean="0"/>
              <a:t>toekomst</a:t>
            </a:r>
            <a:endParaRPr lang="en-US" dirty="0" smtClean="0"/>
          </a:p>
          <a:p>
            <a:r>
              <a:rPr lang="en-US" dirty="0" err="1" smtClean="0"/>
              <a:t>Vertrouwen</a:t>
            </a:r>
            <a:r>
              <a:rPr lang="en-US" dirty="0" smtClean="0"/>
              <a:t> in wet en </a:t>
            </a:r>
            <a:r>
              <a:rPr lang="en-US" dirty="0" err="1" smtClean="0"/>
              <a:t>regelgeving</a:t>
            </a:r>
            <a:endParaRPr lang="en-US" dirty="0" smtClean="0"/>
          </a:p>
          <a:p>
            <a:r>
              <a:rPr lang="en-US" dirty="0" err="1" smtClean="0"/>
              <a:t>Vertrouwen</a:t>
            </a:r>
            <a:r>
              <a:rPr lang="en-US" dirty="0" smtClean="0"/>
              <a:t> in </a:t>
            </a:r>
            <a:r>
              <a:rPr lang="en-US" dirty="0" err="1" smtClean="0"/>
              <a:t>infrastructuur</a:t>
            </a:r>
            <a:endParaRPr lang="en-US" dirty="0" smtClean="0"/>
          </a:p>
          <a:p>
            <a:r>
              <a:rPr lang="en-US" dirty="0" err="1" smtClean="0"/>
              <a:t>Vertrouwen</a:t>
            </a:r>
            <a:r>
              <a:rPr lang="en-US" dirty="0" smtClean="0"/>
              <a:t> in </a:t>
            </a:r>
            <a:r>
              <a:rPr lang="en-US" dirty="0" err="1" smtClean="0"/>
              <a:t>economische</a:t>
            </a:r>
            <a:r>
              <a:rPr lang="en-US" dirty="0" smtClean="0"/>
              <a:t> performance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3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>
            <a:noAutofit/>
          </a:bodyPr>
          <a:lstStyle/>
          <a:p>
            <a:r>
              <a:rPr lang="en-US" sz="49600" b="1" dirty="0" smtClean="0">
                <a:solidFill>
                  <a:srgbClr val="FFFFFF"/>
                </a:solidFill>
              </a:rPr>
              <a:t>?</a:t>
            </a:r>
            <a:endParaRPr lang="en-US" sz="496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1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1500" dirty="0" err="1" smtClean="0"/>
              <a:t>Waardevol</a:t>
            </a:r>
            <a:endParaRPr lang="en-US" sz="1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2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28373"/>
            <a:ext cx="8229600" cy="1143000"/>
          </a:xfrm>
        </p:spPr>
        <p:txBody>
          <a:bodyPr>
            <a:noAutofit/>
          </a:bodyPr>
          <a:lstStyle/>
          <a:p>
            <a:r>
              <a:rPr lang="en-US" sz="9600" dirty="0" err="1" smtClean="0"/>
              <a:t>Waardevol</a:t>
            </a:r>
            <a:r>
              <a:rPr lang="en-US" sz="9600" dirty="0" smtClean="0"/>
              <a:t> = </a:t>
            </a:r>
            <a:br>
              <a:rPr lang="en-US" sz="9600" dirty="0" smtClean="0"/>
            </a:br>
            <a:r>
              <a:rPr lang="en-US" sz="9600" dirty="0" err="1" smtClean="0"/>
              <a:t>vol</a:t>
            </a:r>
            <a:r>
              <a:rPr lang="en-US" sz="9600" dirty="0" smtClean="0"/>
              <a:t> </a:t>
            </a:r>
            <a:r>
              <a:rPr lang="en-US" sz="9600" dirty="0" err="1" smtClean="0"/>
              <a:t>waarden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01188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435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dirty="0" err="1" smtClean="0"/>
              <a:t>Geen</a:t>
            </a:r>
            <a:r>
              <a:rPr lang="en-US" sz="7200" dirty="0" smtClean="0"/>
              <a:t> </a:t>
            </a:r>
            <a:r>
              <a:rPr lang="en-US" sz="7200" dirty="0" err="1" smtClean="0"/>
              <a:t>waarden</a:t>
            </a:r>
            <a:r>
              <a:rPr lang="en-US" sz="7200" dirty="0" smtClean="0"/>
              <a:t> =</a:t>
            </a:r>
            <a:br>
              <a:rPr lang="en-US" sz="7200" dirty="0" smtClean="0"/>
            </a:br>
            <a:r>
              <a:rPr lang="en-US" sz="7200" dirty="0" smtClean="0"/>
              <a:t> </a:t>
            </a:r>
            <a:r>
              <a:rPr lang="en-US" sz="7200" dirty="0" err="1" smtClean="0"/>
              <a:t>waardeloos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79003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14857006-2013-bright-future--abstract-futuristic-backgroun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780"/>
            <a:ext cx="9144000" cy="6880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77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600" dirty="0" err="1" smtClean="0"/>
              <a:t>Dus</a:t>
            </a:r>
            <a:endParaRPr lang="en-US" sz="1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7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3377669"/>
          </a:xfrm>
        </p:spPr>
        <p:txBody>
          <a:bodyPr>
            <a:noAutofit/>
          </a:bodyPr>
          <a:lstStyle/>
          <a:p>
            <a:r>
              <a:rPr lang="en-US" sz="8000" dirty="0" err="1" smtClean="0"/>
              <a:t>Investeer</a:t>
            </a:r>
            <a:r>
              <a:rPr lang="en-US" sz="8000" dirty="0" smtClean="0"/>
              <a:t> in </a:t>
            </a:r>
            <a:r>
              <a:rPr lang="en-US" sz="8000" dirty="0" err="1" smtClean="0"/>
              <a:t>jezelf</a:t>
            </a:r>
            <a:r>
              <a:rPr lang="en-US" sz="8000" dirty="0" smtClean="0"/>
              <a:t>,</a:t>
            </a:r>
            <a:br>
              <a:rPr lang="en-US" sz="8000" dirty="0" smtClean="0"/>
            </a:br>
            <a:r>
              <a:rPr lang="en-US" sz="8000" dirty="0" smtClean="0"/>
              <a:t> </a:t>
            </a:r>
            <a:r>
              <a:rPr lang="en-US" sz="8000" dirty="0"/>
              <a:t>d</a:t>
            </a:r>
            <a:r>
              <a:rPr lang="en-US" sz="8000" dirty="0" smtClean="0"/>
              <a:t>e </a:t>
            </a:r>
            <a:r>
              <a:rPr lang="en-US" sz="8000" dirty="0" err="1" smtClean="0"/>
              <a:t>mensen</a:t>
            </a:r>
            <a:r>
              <a:rPr lang="en-US" sz="8000" dirty="0"/>
              <a:t/>
            </a:r>
            <a:br>
              <a:rPr lang="en-US" sz="8000" dirty="0"/>
            </a:br>
            <a:r>
              <a:rPr lang="en-US" sz="8000" dirty="0" smtClean="0"/>
              <a:t>de </a:t>
            </a:r>
            <a:r>
              <a:rPr lang="en-US" sz="8000" dirty="0" err="1" smtClean="0"/>
              <a:t>organisatie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329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/>
              <a:t>Wordt</a:t>
            </a:r>
            <a:r>
              <a:rPr lang="en-US" sz="6600" dirty="0" smtClean="0"/>
              <a:t> …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96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583363"/>
          </a:xfrm>
        </p:spPr>
        <p:txBody>
          <a:bodyPr>
            <a:normAutofit/>
          </a:bodyPr>
          <a:lstStyle/>
          <a:p>
            <a:r>
              <a:rPr lang="en-US" sz="5400" dirty="0" err="1" smtClean="0"/>
              <a:t>Waardevol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err="1" smtClean="0"/>
              <a:t>vol</a:t>
            </a:r>
            <a:r>
              <a:rPr lang="en-US" sz="5400" dirty="0" smtClean="0"/>
              <a:t> </a:t>
            </a:r>
            <a:r>
              <a:rPr lang="en-US" sz="5400" smtClean="0"/>
              <a:t>zelfvertrouwen</a:t>
            </a:r>
            <a:r>
              <a:rPr lang="en-US" sz="5400" dirty="0" smtClean="0"/>
              <a:t> </a:t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>en </a:t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err="1" smtClean="0"/>
              <a:t>betrouwbaar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232996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</a:t>
            </a:r>
            <a:endParaRPr lang="en-US" dirty="0"/>
          </a:p>
        </p:txBody>
      </p:sp>
      <p:pic>
        <p:nvPicPr>
          <p:cNvPr id="6" name="Picture 5" descr="img867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2484" y="2361329"/>
            <a:ext cx="3321516" cy="2215438"/>
          </a:xfrm>
          <a:prstGeom prst="rect">
            <a:avLst/>
          </a:prstGeom>
        </p:spPr>
      </p:pic>
      <p:pic>
        <p:nvPicPr>
          <p:cNvPr id="7" name="Picture 6" descr="images-4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375" y="37229"/>
            <a:ext cx="3492500" cy="2324100"/>
          </a:xfrm>
          <a:prstGeom prst="rect">
            <a:avLst/>
          </a:prstGeom>
        </p:spPr>
      </p:pic>
      <p:pic>
        <p:nvPicPr>
          <p:cNvPr id="8" name="Picture 7" descr="images-1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18192"/>
            <a:ext cx="3492500" cy="2324100"/>
          </a:xfrm>
          <a:prstGeom prst="rect">
            <a:avLst/>
          </a:prstGeom>
        </p:spPr>
      </p:pic>
      <p:pic>
        <p:nvPicPr>
          <p:cNvPr id="9" name="Picture 8" descr="images-7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876" y="5395652"/>
            <a:ext cx="9299876" cy="1462348"/>
          </a:xfrm>
          <a:prstGeom prst="rect">
            <a:avLst/>
          </a:prstGeom>
        </p:spPr>
      </p:pic>
      <p:pic>
        <p:nvPicPr>
          <p:cNvPr id="5" name="Picture 4" descr="0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848"/>
            <a:ext cx="1571032" cy="1628347"/>
          </a:xfrm>
          <a:prstGeom prst="rect">
            <a:avLst/>
          </a:prstGeom>
        </p:spPr>
      </p:pic>
      <p:pic>
        <p:nvPicPr>
          <p:cNvPr id="10" name="Picture 9" descr="Got talent champion HP KLEUR 1-10_Ad4x3Large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114" y="0"/>
            <a:ext cx="4016171" cy="3012128"/>
          </a:xfrm>
          <a:prstGeom prst="rect">
            <a:avLst/>
          </a:prstGeom>
        </p:spPr>
      </p:pic>
      <p:pic>
        <p:nvPicPr>
          <p:cNvPr id="11" name="Picture 10" descr="Screen Shot 2013-02-07 at 4.24.09 PM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0" y="4312241"/>
            <a:ext cx="3771900" cy="120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32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-8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r="5534"/>
          <a:stretch>
            <a:fillRect/>
          </a:stretch>
        </p:blipFill>
        <p:spPr>
          <a:xfrm>
            <a:off x="-1491454" y="-258681"/>
            <a:ext cx="12940328" cy="7116682"/>
          </a:xfrm>
        </p:spPr>
      </p:pic>
    </p:spTree>
    <p:extLst>
      <p:ext uri="{BB962C8B-B14F-4D97-AF65-F5344CB8AC3E}">
        <p14:creationId xmlns:p14="http://schemas.microsoft.com/office/powerpoint/2010/main" val="203801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br>
              <a:rPr lang="en-US" sz="4000" b="1" dirty="0" smtClean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16600" b="1" dirty="0" smtClean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Human</a:t>
            </a:r>
            <a:r>
              <a:rPr lang="en-US" sz="4000" b="1" dirty="0" smtClean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sz="4000" b="1" dirty="0" smtClean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4000" b="1" dirty="0" smtClean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factor</a:t>
            </a:r>
            <a:endParaRPr lang="en-US" sz="4000" b="1" dirty="0"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1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b="1" dirty="0" smtClean="0">
                <a:solidFill>
                  <a:srgbClr val="FFFFFF"/>
                </a:solidFill>
              </a:rPr>
              <a:t>Goal</a:t>
            </a:r>
            <a:endParaRPr lang="en-US" sz="9600" b="1" dirty="0">
              <a:solidFill>
                <a:srgbClr val="FFFF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9169"/>
            <a:ext cx="9143541" cy="684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6735" y="-2755357"/>
            <a:ext cx="13586572" cy="192267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185" y="1479064"/>
            <a:ext cx="8219457" cy="5378936"/>
          </a:xfrm>
        </p:spPr>
        <p:txBody>
          <a:bodyPr>
            <a:noAutofit/>
          </a:bodyPr>
          <a:lstStyle/>
          <a:p>
            <a:r>
              <a:rPr lang="en-US" sz="115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Attract </a:t>
            </a:r>
            <a:br>
              <a:rPr lang="en-US" sz="115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115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productivity</a:t>
            </a:r>
            <a:endParaRPr lang="en-US" sz="11500" b="1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611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>
            <a:noAutofit/>
          </a:bodyPr>
          <a:lstStyle/>
          <a:p>
            <a:r>
              <a:rPr lang="en-US" sz="49600" b="1" dirty="0" smtClean="0">
                <a:solidFill>
                  <a:srgbClr val="FFFFFF"/>
                </a:solidFill>
              </a:rPr>
              <a:t>?</a:t>
            </a:r>
            <a:endParaRPr lang="en-US" sz="49600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1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6735" y="-2755357"/>
            <a:ext cx="13586572" cy="192267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-188294"/>
            <a:ext cx="8795642" cy="5378936"/>
          </a:xfrm>
        </p:spPr>
        <p:txBody>
          <a:bodyPr>
            <a:noAutofit/>
          </a:bodyPr>
          <a:lstStyle/>
          <a:p>
            <a:r>
              <a:rPr lang="en-US" sz="115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 </a:t>
            </a:r>
            <a:r>
              <a:rPr lang="en-US" sz="11500" b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r>
              <a:rPr lang="en-US" sz="115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ttract </a:t>
            </a:r>
            <a:br>
              <a:rPr lang="en-US" sz="115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11500" b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productivity…</a:t>
            </a:r>
            <a:endParaRPr lang="en-US" sz="11500" b="1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845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99</Words>
  <Application>Microsoft Office PowerPoint</Application>
  <PresentationFormat>On-screen Show (4:3)</PresentationFormat>
  <Paragraphs>36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Enhance Suriname’s Competitiveness</vt:lpstr>
      <vt:lpstr>PowerPoint Presentation</vt:lpstr>
      <vt:lpstr>Product </vt:lpstr>
      <vt:lpstr>PowerPoint Presentation</vt:lpstr>
      <vt:lpstr>The Human factor</vt:lpstr>
      <vt:lpstr>Goal</vt:lpstr>
      <vt:lpstr>Attract  productivity</vt:lpstr>
      <vt:lpstr>?</vt:lpstr>
      <vt:lpstr>To attract  productivity…</vt:lpstr>
      <vt:lpstr>PowerPoint Presentation</vt:lpstr>
      <vt:lpstr>PowerPoint Presentation</vt:lpstr>
      <vt:lpstr>?</vt:lpstr>
      <vt:lpstr>Vertrouwen</vt:lpstr>
      <vt:lpstr>PowerPoint Presentation</vt:lpstr>
      <vt:lpstr>Vetrouwen in de Surinamer</vt:lpstr>
      <vt:lpstr>?</vt:lpstr>
      <vt:lpstr>Waardevol</vt:lpstr>
      <vt:lpstr>Waardevol =  vol waarden</vt:lpstr>
      <vt:lpstr>Geen waarden =  waardeloos</vt:lpstr>
      <vt:lpstr>Dus</vt:lpstr>
      <vt:lpstr>Investeer in jezelf,  de mensen de organisatie</vt:lpstr>
      <vt:lpstr>Wordt …</vt:lpstr>
      <vt:lpstr>Waardevol  vol zelfvertrouwen   en   betrouwbaar</vt:lpstr>
    </vt:vector>
  </TitlesOfParts>
  <Company>Get!T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Vertrouwen</dc:title>
  <dc:creator>Ray Jong</dc:creator>
  <cp:lastModifiedBy>userx</cp:lastModifiedBy>
  <cp:revision>10</cp:revision>
  <dcterms:created xsi:type="dcterms:W3CDTF">2013-02-07T16:53:11Z</dcterms:created>
  <dcterms:modified xsi:type="dcterms:W3CDTF">2013-02-18T12:09:39Z</dcterms:modified>
</cp:coreProperties>
</file>