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69" r:id="rId6"/>
    <p:sldId id="261" r:id="rId7"/>
    <p:sldId id="262" r:id="rId8"/>
    <p:sldId id="260" r:id="rId9"/>
    <p:sldId id="268" r:id="rId10"/>
    <p:sldId id="263" r:id="rId11"/>
    <p:sldId id="266" r:id="rId12"/>
    <p:sldId id="264" r:id="rId13"/>
    <p:sldId id="265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322" y="2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5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0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5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2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6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6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3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0BCF9-5861-44AB-A546-A401C601F2DD}" type="datetimeFigureOut">
              <a:rPr lang="en-US" smtClean="0"/>
              <a:t>12-Mar-15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E4432-3678-48E8-B223-A3576E2A2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7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fablab@vicepresident.gov.sr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649" y="987426"/>
            <a:ext cx="2949178" cy="4000500"/>
          </a:xfrm>
        </p:spPr>
        <p:txBody>
          <a:bodyPr anchor="t">
            <a:noAutofit/>
          </a:bodyPr>
          <a:lstStyle/>
          <a:p>
            <a:r>
              <a:rPr lang="en-US" sz="2800" b="1" dirty="0" smtClean="0"/>
              <a:t>Fab Lab Paramaribo</a:t>
            </a:r>
            <a:br>
              <a:rPr lang="en-US" sz="2800" b="1" dirty="0" smtClean="0"/>
            </a:br>
            <a:r>
              <a:rPr lang="en-US" sz="2800" b="1" dirty="0" smtClean="0"/>
              <a:t>putting innovative tools in the hands of (potential) entrepreneurs in Suriname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b="1" dirty="0" smtClean="0"/>
              <a:t>Reina </a:t>
            </a:r>
            <a:r>
              <a:rPr lang="en-US" sz="1800" b="1" dirty="0" err="1" smtClean="0"/>
              <a:t>Raveles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reinaraveles@yahoo.com</a:t>
            </a:r>
            <a:endParaRPr lang="en-US" sz="2000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2288" r="2228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45954" y="5163344"/>
            <a:ext cx="4112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MAKE IT IN SRANAN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 how do we go from </a:t>
            </a:r>
            <a:r>
              <a:rPr lang="en-US" b="1" dirty="0" smtClean="0"/>
              <a:t>here….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73" y="1243330"/>
            <a:ext cx="4600277" cy="299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5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 here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8" r="25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err="1" smtClean="0"/>
              <a:t>FabLab’s</a:t>
            </a:r>
            <a:r>
              <a:rPr lang="en-US" sz="2400" dirty="0" smtClean="0"/>
              <a:t> first visibility in the marketplace </a:t>
            </a:r>
          </a:p>
          <a:p>
            <a:r>
              <a:rPr lang="en-US" sz="2400" dirty="0" smtClean="0"/>
              <a:t>:-D</a:t>
            </a:r>
          </a:p>
          <a:p>
            <a:r>
              <a:rPr lang="en-US" sz="2400" dirty="0" smtClean="0"/>
              <a:t>was this display case… the candle sales went through the roof</a:t>
            </a:r>
          </a:p>
          <a:p>
            <a:r>
              <a:rPr lang="en-US" sz="2400" dirty="0" smtClean="0"/>
              <a:t>!!!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328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90" y="987426"/>
            <a:ext cx="4667547" cy="310197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4027" y="552451"/>
            <a:ext cx="2949178" cy="825500"/>
          </a:xfrm>
        </p:spPr>
        <p:txBody>
          <a:bodyPr/>
          <a:lstStyle/>
          <a:p>
            <a:r>
              <a:rPr lang="en-US" b="1" dirty="0" smtClean="0"/>
              <a:t>Going forward</a:t>
            </a:r>
            <a:endParaRPr lang="en-US" b="1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84027" y="1377951"/>
            <a:ext cx="2949178" cy="381158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Strengthen local </a:t>
            </a:r>
            <a:r>
              <a:rPr lang="en-US" sz="2400" dirty="0"/>
              <a:t>and </a:t>
            </a:r>
            <a:r>
              <a:rPr lang="en-US" sz="2400" dirty="0" smtClean="0"/>
              <a:t>international partnerships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Capacity </a:t>
            </a:r>
            <a:r>
              <a:rPr lang="en-US" sz="2400" dirty="0" smtClean="0"/>
              <a:t>building (</a:t>
            </a:r>
            <a:r>
              <a:rPr lang="en-US" sz="2400" dirty="0" err="1" smtClean="0"/>
              <a:t>eg</a:t>
            </a:r>
            <a:r>
              <a:rPr lang="en-US" sz="2400" dirty="0" smtClean="0"/>
              <a:t>. MIT training, </a:t>
            </a:r>
            <a:r>
              <a:rPr lang="en-US" sz="2400" dirty="0" err="1" smtClean="0"/>
              <a:t>Makerfaires</a:t>
            </a:r>
            <a:r>
              <a:rPr lang="en-US" sz="24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(Semi) independence</a:t>
            </a:r>
          </a:p>
        </p:txBody>
      </p:sp>
    </p:spTree>
    <p:extLst>
      <p:ext uri="{BB962C8B-B14F-4D97-AF65-F5344CB8AC3E}">
        <p14:creationId xmlns:p14="http://schemas.microsoft.com/office/powerpoint/2010/main" val="27634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027" y="552451"/>
            <a:ext cx="2949178" cy="825500"/>
          </a:xfrm>
        </p:spPr>
        <p:txBody>
          <a:bodyPr/>
          <a:lstStyle/>
          <a:p>
            <a:r>
              <a:rPr lang="en-US" b="1" dirty="0" smtClean="0"/>
              <a:t>Going forward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8637" y="1581150"/>
            <a:ext cx="2949178" cy="381158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Expand workshop portfolio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Country wide access, not just Paramaribo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Initiate research and business development projects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390" y="987426"/>
            <a:ext cx="4660899" cy="349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737" y="457200"/>
            <a:ext cx="2631281" cy="1600200"/>
          </a:xfrm>
        </p:spPr>
        <p:txBody>
          <a:bodyPr/>
          <a:lstStyle/>
          <a:p>
            <a:r>
              <a:rPr lang="en-US" b="1" dirty="0" smtClean="0"/>
              <a:t>THANK YOU!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173" r="151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fontAlgn="base"/>
            <a:endParaRPr lang="en-US" b="1" dirty="0" smtClean="0">
              <a:solidFill>
                <a:srgbClr val="FF0000"/>
              </a:solidFill>
            </a:endParaRPr>
          </a:p>
          <a:p>
            <a:pPr algn="ctr" fontAlgn="base"/>
            <a:r>
              <a:rPr lang="en-US" b="1" dirty="0" smtClean="0">
                <a:solidFill>
                  <a:srgbClr val="FF0000"/>
                </a:solidFill>
              </a:rPr>
              <a:t>Fab </a:t>
            </a:r>
            <a:r>
              <a:rPr lang="en-US" b="1" dirty="0">
                <a:solidFill>
                  <a:srgbClr val="FF0000"/>
                </a:solidFill>
              </a:rPr>
              <a:t>Lab Paramaribo </a:t>
            </a:r>
          </a:p>
          <a:p>
            <a:pPr algn="ctr" fontAlgn="base"/>
            <a:r>
              <a:rPr lang="en-US" b="1" dirty="0" smtClean="0">
                <a:solidFill>
                  <a:srgbClr val="FF0000"/>
                </a:solidFill>
              </a:rPr>
              <a:t>Dr. S. </a:t>
            </a:r>
            <a:r>
              <a:rPr lang="en-US" b="1" dirty="0" err="1">
                <a:solidFill>
                  <a:srgbClr val="FF0000"/>
                </a:solidFill>
              </a:rPr>
              <a:t>Redmondstraat</a:t>
            </a:r>
            <a:r>
              <a:rPr lang="en-US" b="1" dirty="0">
                <a:solidFill>
                  <a:srgbClr val="FF0000"/>
                </a:solidFill>
              </a:rPr>
              <a:t> 116-118, Paramaribo</a:t>
            </a:r>
          </a:p>
          <a:p>
            <a:pPr algn="ctr" fontAlgn="base"/>
            <a:r>
              <a:rPr lang="en-US" b="1" dirty="0" smtClean="0">
                <a:solidFill>
                  <a:srgbClr val="FF0000"/>
                </a:solidFill>
                <a:hlinkClick r:id="rId3"/>
              </a:rPr>
              <a:t>fablab@vicepresident.gov.sr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 fontAlgn="base"/>
            <a:r>
              <a:rPr lang="en-US" b="1" dirty="0" smtClean="0">
                <a:solidFill>
                  <a:srgbClr val="FF0000"/>
                </a:solidFill>
              </a:rPr>
              <a:t>Mobile: +(597) 8858718/</a:t>
            </a:r>
          </a:p>
          <a:p>
            <a:pPr algn="ctr" fontAlgn="base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+(597) </a:t>
            </a:r>
            <a:r>
              <a:rPr lang="en-US" b="1" dirty="0" smtClean="0">
                <a:solidFill>
                  <a:srgbClr val="FF0000"/>
                </a:solidFill>
              </a:rPr>
              <a:t>8322109</a:t>
            </a:r>
            <a:endParaRPr lang="en-US" b="1" dirty="0">
              <a:solidFill>
                <a:srgbClr val="FF0000"/>
              </a:solidFill>
            </a:endParaRPr>
          </a:p>
          <a:p>
            <a:pPr algn="ctr" fontAlgn="base"/>
            <a:r>
              <a:rPr lang="en-US" b="1" dirty="0" err="1" smtClean="0">
                <a:solidFill>
                  <a:srgbClr val="FF0000"/>
                </a:solidFill>
              </a:rPr>
              <a:t>FabLab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Paramaribo</a:t>
            </a:r>
            <a:endParaRPr lang="en-US" dirty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314829"/>
            <a:ext cx="2714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123950"/>
          </a:xfrm>
        </p:spPr>
        <p:txBody>
          <a:bodyPr/>
          <a:lstStyle/>
          <a:p>
            <a:r>
              <a:rPr lang="en-US" b="1" dirty="0" smtClean="0"/>
              <a:t>How to make almost anything</a:t>
            </a:r>
            <a:endParaRPr lang="en-US" b="1" dirty="0"/>
          </a:p>
        </p:txBody>
      </p:sp>
      <p:pic>
        <p:nvPicPr>
          <p:cNvPr id="7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30" r="145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629841" y="1666875"/>
            <a:ext cx="2949178" cy="381158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Fab Labs started in MIT Center of Bits and Atoms</a:t>
            </a:r>
          </a:p>
          <a:p>
            <a:r>
              <a:rPr lang="en-US" sz="2400" dirty="0" smtClean="0"/>
              <a:t>Now more </a:t>
            </a:r>
            <a:r>
              <a:rPr lang="en-US" sz="2400" dirty="0"/>
              <a:t>than 450 labs in 67 </a:t>
            </a:r>
            <a:r>
              <a:rPr lang="en-US" sz="2400" dirty="0" smtClean="0"/>
              <a:t>countries</a:t>
            </a:r>
          </a:p>
          <a:p>
            <a:r>
              <a:rPr lang="en-US" sz="2400" dirty="0" smtClean="0"/>
              <a:t>ICT to create</a:t>
            </a:r>
          </a:p>
          <a:p>
            <a:r>
              <a:rPr lang="en-US" sz="2400" dirty="0" smtClean="0"/>
              <a:t>In Suriname: Fab Lab Paramaribo set up by the Cabinet of the Vice President</a:t>
            </a:r>
          </a:p>
          <a:p>
            <a:r>
              <a:rPr lang="en-US" sz="2400" dirty="0" smtClean="0"/>
              <a:t>Open since may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15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660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 what is the key message?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pPr algn="ctr"/>
            <a:r>
              <a:rPr lang="en-US" sz="2400" dirty="0"/>
              <a:t>If you can </a:t>
            </a:r>
            <a:r>
              <a:rPr lang="en-US" sz="2400" dirty="0" smtClean="0"/>
              <a:t>think </a:t>
            </a:r>
            <a:r>
              <a:rPr lang="en-US" sz="2400" dirty="0"/>
              <a:t>it</a:t>
            </a:r>
          </a:p>
          <a:p>
            <a:pPr algn="ctr"/>
            <a:r>
              <a:rPr lang="en-US" sz="2400" dirty="0"/>
              <a:t>you can draw it</a:t>
            </a:r>
          </a:p>
          <a:p>
            <a:pPr algn="ctr"/>
            <a:r>
              <a:rPr lang="en-US" sz="2400" dirty="0" smtClean="0"/>
              <a:t>you </a:t>
            </a:r>
            <a:r>
              <a:rPr lang="en-US" sz="2400" dirty="0"/>
              <a:t>can design it</a:t>
            </a:r>
          </a:p>
          <a:p>
            <a:pPr algn="ctr"/>
            <a:r>
              <a:rPr lang="en-US" sz="2400" dirty="0"/>
              <a:t>you can </a:t>
            </a:r>
            <a:r>
              <a:rPr lang="en-US" sz="2400" dirty="0">
                <a:solidFill>
                  <a:srgbClr val="FF0000"/>
                </a:solidFill>
              </a:rPr>
              <a:t>make</a:t>
            </a:r>
            <a:r>
              <a:rPr lang="en-US" sz="2400" dirty="0"/>
              <a:t> </a:t>
            </a:r>
            <a:r>
              <a:rPr lang="en-US" sz="2400" dirty="0" smtClean="0"/>
              <a:t>it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And we </a:t>
            </a:r>
            <a:r>
              <a:rPr lang="en-US" sz="2400" dirty="0" smtClean="0"/>
              <a:t>are here to help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203" y="987426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31800"/>
            <a:ext cx="3134519" cy="1003300"/>
          </a:xfrm>
        </p:spPr>
        <p:txBody>
          <a:bodyPr/>
          <a:lstStyle/>
          <a:p>
            <a:r>
              <a:rPr lang="en-US" b="1" dirty="0" smtClean="0"/>
              <a:t>How do we help?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200" y="1435100"/>
            <a:ext cx="2994819" cy="442595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Computer aided machines and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Design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Internet &amp; Open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Outreach and </a:t>
            </a:r>
            <a:r>
              <a:rPr lang="en-US" sz="2400" dirty="0"/>
              <a:t>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Presentations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Workshops and Training</a:t>
            </a:r>
          </a:p>
        </p:txBody>
      </p:sp>
      <p:pic>
        <p:nvPicPr>
          <p:cNvPr id="6" name="Picture 2" descr="https://scontent-atl.xx.fbcdn.net/hphotos-xaf1/v/t1.0-9/1797518_723463551085973_3868554833729317449_n.jpg?oh=01eb27a3448cd84f7ba1c3797cc3e50f&amp;oe=557ED7E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14530"/>
          <a:stretch>
            <a:fillRect/>
          </a:stretch>
        </p:blipFill>
        <p:spPr bwMode="auto">
          <a:xfrm>
            <a:off x="3887391" y="987426"/>
            <a:ext cx="462915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31800"/>
            <a:ext cx="3134519" cy="1003300"/>
          </a:xfrm>
        </p:spPr>
        <p:txBody>
          <a:bodyPr/>
          <a:lstStyle/>
          <a:p>
            <a:r>
              <a:rPr lang="en-US" dirty="0" smtClean="0"/>
              <a:t>How do we help?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200" y="1435100"/>
            <a:ext cx="2994819" cy="442595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Brainstorming, Idea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Documentation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Technical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Socializing and networking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Internships and research</a:t>
            </a:r>
            <a:endParaRPr lang="en-US" sz="24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30" r="145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069974"/>
          </a:xfrm>
        </p:spPr>
        <p:txBody>
          <a:bodyPr/>
          <a:lstStyle/>
          <a:p>
            <a:r>
              <a:rPr lang="en-US" b="1" dirty="0" smtClean="0"/>
              <a:t>Main outreach channels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Demo’s at 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Key partnerships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966" y="1171575"/>
            <a:ext cx="4600575" cy="345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102" y="1787526"/>
            <a:ext cx="4648439" cy="30892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900" y="787400"/>
            <a:ext cx="3236119" cy="1000126"/>
          </a:xfrm>
        </p:spPr>
        <p:txBody>
          <a:bodyPr/>
          <a:lstStyle/>
          <a:p>
            <a:r>
              <a:rPr lang="en-US" b="1" dirty="0" smtClean="0"/>
              <a:t>People who come to us:</a:t>
            </a:r>
            <a:endParaRPr lang="en-US" b="1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787526"/>
            <a:ext cx="3236119" cy="4206874"/>
          </a:xfrm>
        </p:spPr>
        <p:txBody>
          <a:bodyPr>
            <a:noAutofit/>
          </a:bodyPr>
          <a:lstStyle/>
          <a:p>
            <a:r>
              <a:rPr lang="en-US" sz="2000" dirty="0" smtClean="0"/>
              <a:t>Students, Teachers, Small entrepreneurs,  Starters, Tech savvy, artists, designers</a:t>
            </a:r>
            <a:endParaRPr lang="en-US" sz="2000" dirty="0"/>
          </a:p>
          <a:p>
            <a:r>
              <a:rPr lang="en-US" sz="2400" b="1" dirty="0" smtClean="0"/>
              <a:t>Are driven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Curiosity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Business ideas (Product or solution for an issue)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Creative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School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Something creative for a loved one, family, friend, colleague, the home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86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30" r="145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You’d be surprised about the capacity, creativity and hidden talents in this place</a:t>
            </a:r>
          </a:p>
          <a:p>
            <a:endParaRPr lang="en-US" sz="2400" dirty="0"/>
          </a:p>
          <a:p>
            <a:r>
              <a:rPr lang="en-US" sz="2400" dirty="0" smtClean="0"/>
              <a:t>And we (the country) let it go to waste all this time </a:t>
            </a:r>
            <a:r>
              <a:rPr lang="en-US" sz="2400" dirty="0" smtClean="0">
                <a:sym typeface="Wingdings" panose="05000000000000000000" pitchFamily="2" charset="2"/>
              </a:rPr>
              <a:t>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64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914400"/>
          </a:xfrm>
        </p:spPr>
        <p:txBody>
          <a:bodyPr/>
          <a:lstStyle/>
          <a:p>
            <a:r>
              <a:rPr lang="en-US" b="1" dirty="0" smtClean="0"/>
              <a:t>Challenges</a:t>
            </a:r>
            <a:endParaRPr lang="en-US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29841" y="1518444"/>
            <a:ext cx="2949178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Machine maintenance and downtime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Personnel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Gov’t financial and decision making processes (</a:t>
            </a:r>
            <a:r>
              <a:rPr lang="en-US" sz="2400" dirty="0" err="1" smtClean="0"/>
              <a:t>oi</a:t>
            </a:r>
            <a:r>
              <a:rPr lang="en-US" sz="2400" dirty="0" smtClean="0"/>
              <a:t>!)</a:t>
            </a:r>
          </a:p>
        </p:txBody>
      </p:sp>
      <p:pic>
        <p:nvPicPr>
          <p:cNvPr id="2050" name="Picture 2" descr="https://scontent-atl.xx.fbcdn.net/hphotos-xfa1/v/t1.0-9/10001424_566302456802084_1184899925_n.jpg?oh=fc7da02b161fec15ee88e68af8e322f0&amp;oe=5571AAAC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6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1120</TotalTime>
  <Words>335</Words>
  <Application>Microsoft Office PowerPoint</Application>
  <PresentationFormat>On-screen Show (4:3)</PresentationFormat>
  <Paragraphs>73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Fab Lab Paramaribo putting innovative tools in the hands of (potential) entrepreneurs in Suriname  Reina Raveles reinaraveles@yahoo.com</vt:lpstr>
      <vt:lpstr>How to make almost anything</vt:lpstr>
      <vt:lpstr>So what is the key message?</vt:lpstr>
      <vt:lpstr>How do we help?</vt:lpstr>
      <vt:lpstr>How do we help?</vt:lpstr>
      <vt:lpstr>Main outreach channels</vt:lpstr>
      <vt:lpstr>People who come to us:</vt:lpstr>
      <vt:lpstr>PowerPoint Presentation</vt:lpstr>
      <vt:lpstr>Challenges</vt:lpstr>
      <vt:lpstr>So how do we go from here….</vt:lpstr>
      <vt:lpstr>To here?</vt:lpstr>
      <vt:lpstr>Going forward</vt:lpstr>
      <vt:lpstr>Going forward</vt:lpstr>
      <vt:lpstr>THANK YOU!</vt:lpstr>
    </vt:vector>
  </TitlesOfParts>
  <Company>GOV.SR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Saskia</cp:lastModifiedBy>
  <cp:revision>40</cp:revision>
  <dcterms:created xsi:type="dcterms:W3CDTF">2015-03-10T15:51:41Z</dcterms:created>
  <dcterms:modified xsi:type="dcterms:W3CDTF">2015-03-12T13:27:37Z</dcterms:modified>
</cp:coreProperties>
</file>