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rts/chart1.xml" ContentType="application/vnd.openxmlformats-officedocument.drawingml.char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sldIdLst>
    <p:sldId id="256" r:id="rId2"/>
    <p:sldId id="259" r:id="rId3"/>
    <p:sldId id="257" r:id="rId4"/>
    <p:sldId id="258" r:id="rId5"/>
    <p:sldId id="269" r:id="rId6"/>
    <p:sldId id="268" r:id="rId7"/>
    <p:sldId id="270" r:id="rId8"/>
    <p:sldId id="271" r:id="rId9"/>
    <p:sldId id="267" r:id="rId10"/>
    <p:sldId id="272" r:id="rId11"/>
    <p:sldId id="273"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868" autoAdjust="0"/>
    <p:restoredTop sz="94660"/>
  </p:normalViewPr>
  <p:slideViewPr>
    <p:cSldViewPr>
      <p:cViewPr varScale="1">
        <p:scale>
          <a:sx n="87" d="100"/>
          <a:sy n="87" d="100"/>
        </p:scale>
        <p:origin x="153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harts/_rels/chart1.xml.rels><?xml version="1.0" encoding="UTF-8" standalone="yes"?>
<Relationships xmlns="http://schemas.openxmlformats.org/package/2006/relationships"><Relationship Id="rId1" Type="http://schemas.openxmlformats.org/officeDocument/2006/relationships/oleObject" Target="file:///C:\Users\Elias\Documents\A%20Projects\WB%20Suriname\Basic%20documents\WB%20WDI%20databank.xlsx"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lineChart>
        <c:grouping val="standard"/>
        <c:varyColors val="0"/>
        <c:ser>
          <c:idx val="1"/>
          <c:order val="1"/>
          <c:tx>
            <c:strRef>
              <c:f>growth!$B$124</c:f>
              <c:strCache>
                <c:ptCount val="1"/>
                <c:pt idx="0">
                  <c:v>GDP per capita (current US$)</c:v>
                </c:pt>
              </c:strCache>
            </c:strRef>
          </c:tx>
          <c:marker>
            <c:symbol val="none"/>
          </c:marker>
          <c:cat>
            <c:strRef>
              <c:f>growth!$C$122:$AZ$122</c:f>
              <c:strCache>
                <c:ptCount val="50"/>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strCache>
            </c:strRef>
          </c:cat>
          <c:val>
            <c:numRef>
              <c:f>growth!$C$124:$AZ$124</c:f>
              <c:numCache>
                <c:formatCode>General</c:formatCode>
                <c:ptCount val="50"/>
                <c:pt idx="0">
                  <c:v>343.20754420282765</c:v>
                </c:pt>
                <c:pt idx="1">
                  <c:v>349.86862733418678</c:v>
                </c:pt>
                <c:pt idx="2">
                  <c:v>358.15379944579894</c:v>
                </c:pt>
                <c:pt idx="3">
                  <c:v>370.64140660996952</c:v>
                </c:pt>
                <c:pt idx="4">
                  <c:v>396.42997614183861</c:v>
                </c:pt>
                <c:pt idx="5">
                  <c:v>442.63629432873131</c:v>
                </c:pt>
                <c:pt idx="6">
                  <c:v>531.12939318036752</c:v>
                </c:pt>
                <c:pt idx="7">
                  <c:v>598.96046088370269</c:v>
                </c:pt>
                <c:pt idx="8">
                  <c:v>648.99291962595942</c:v>
                </c:pt>
                <c:pt idx="9">
                  <c:v>673.26203751196101</c:v>
                </c:pt>
                <c:pt idx="10">
                  <c:v>704.01579651877353</c:v>
                </c:pt>
                <c:pt idx="11">
                  <c:v>768.68186831534842</c:v>
                </c:pt>
                <c:pt idx="12">
                  <c:v>864.73267411509346</c:v>
                </c:pt>
                <c:pt idx="13">
                  <c:v>924.93614604352547</c:v>
                </c:pt>
                <c:pt idx="14">
                  <c:v>1126.0478874189523</c:v>
                </c:pt>
                <c:pt idx="15">
                  <c:v>1429.3901232239498</c:v>
                </c:pt>
                <c:pt idx="16">
                  <c:v>1558.6361712763658</c:v>
                </c:pt>
                <c:pt idx="17">
                  <c:v>1977.2960007644251</c:v>
                </c:pt>
                <c:pt idx="18">
                  <c:v>2265.1153025484718</c:v>
                </c:pt>
                <c:pt idx="19">
                  <c:v>2405.2324420943041</c:v>
                </c:pt>
                <c:pt idx="20">
                  <c:v>2435.1240933159183</c:v>
                </c:pt>
                <c:pt idx="21">
                  <c:v>2715.9649639012569</c:v>
                </c:pt>
                <c:pt idx="22">
                  <c:v>2786.1492981754291</c:v>
                </c:pt>
                <c:pt idx="23">
                  <c:v>2677.3288779193567</c:v>
                </c:pt>
                <c:pt idx="24">
                  <c:v>2600.0013686896277</c:v>
                </c:pt>
                <c:pt idx="25">
                  <c:v>2601.5054115445209</c:v>
                </c:pt>
                <c:pt idx="26">
                  <c:v>2620.1782195699857</c:v>
                </c:pt>
                <c:pt idx="27">
                  <c:v>2837.0670022403515</c:v>
                </c:pt>
                <c:pt idx="28">
                  <c:v>3304.6539354078873</c:v>
                </c:pt>
                <c:pt idx="29">
                  <c:v>1377.0626034004381</c:v>
                </c:pt>
                <c:pt idx="30">
                  <c:v>980.79348690605764</c:v>
                </c:pt>
                <c:pt idx="31">
                  <c:v>1061.0394230578947</c:v>
                </c:pt>
                <c:pt idx="32">
                  <c:v>966.02903588946799</c:v>
                </c:pt>
                <c:pt idx="33">
                  <c:v>1025.3007244827461</c:v>
                </c:pt>
                <c:pt idx="34">
                  <c:v>1406.5286363736734</c:v>
                </c:pt>
                <c:pt idx="35">
                  <c:v>1591.1398877789507</c:v>
                </c:pt>
                <c:pt idx="36">
                  <c:v>1946.1309732586728</c:v>
                </c:pt>
                <c:pt idx="37">
                  <c:v>2075.2159384667943</c:v>
                </c:pt>
                <c:pt idx="38">
                  <c:v>2080.9294067664428</c:v>
                </c:pt>
                <c:pt idx="39">
                  <c:v>1923.1268751148652</c:v>
                </c:pt>
                <c:pt idx="40">
                  <c:v>1911.046315455068</c:v>
                </c:pt>
                <c:pt idx="41">
                  <c:v>1612.6226361664649</c:v>
                </c:pt>
                <c:pt idx="42">
                  <c:v>2246.0535257453521</c:v>
                </c:pt>
                <c:pt idx="43">
                  <c:v>2611.0301452407302</c:v>
                </c:pt>
                <c:pt idx="44">
                  <c:v>3009.3479618959709</c:v>
                </c:pt>
                <c:pt idx="45">
                  <c:v>3592.6261743693094</c:v>
                </c:pt>
                <c:pt idx="46">
                  <c:v>4223.4660539885881</c:v>
                </c:pt>
                <c:pt idx="47">
                  <c:v>4743.1903083639354</c:v>
                </c:pt>
                <c:pt idx="48">
                  <c:v>5951.8076722047326</c:v>
                </c:pt>
                <c:pt idx="49">
                  <c:v>6254.2989764929134</c:v>
                </c:pt>
              </c:numCache>
            </c:numRef>
          </c:val>
          <c:smooth val="0"/>
        </c:ser>
        <c:dLbls>
          <c:showLegendKey val="0"/>
          <c:showVal val="0"/>
          <c:showCatName val="0"/>
          <c:showSerName val="0"/>
          <c:showPercent val="0"/>
          <c:showBubbleSize val="0"/>
        </c:dLbls>
        <c:marker val="1"/>
        <c:smooth val="0"/>
        <c:axId val="7987488"/>
        <c:axId val="376175856"/>
      </c:lineChart>
      <c:lineChart>
        <c:grouping val="standard"/>
        <c:varyColors val="0"/>
        <c:ser>
          <c:idx val="0"/>
          <c:order val="0"/>
          <c:tx>
            <c:strRef>
              <c:f>growth!$B$123</c:f>
              <c:strCache>
                <c:ptCount val="1"/>
                <c:pt idx="0">
                  <c:v>Exports of goods and services (current US$, million)</c:v>
                </c:pt>
              </c:strCache>
            </c:strRef>
          </c:tx>
          <c:marker>
            <c:symbol val="none"/>
          </c:marker>
          <c:cat>
            <c:strRef>
              <c:f>growth!$C$122:$AZ$122</c:f>
              <c:strCache>
                <c:ptCount val="50"/>
                <c:pt idx="0">
                  <c:v>1960</c:v>
                </c:pt>
                <c:pt idx="1">
                  <c:v>1961</c:v>
                </c:pt>
                <c:pt idx="2">
                  <c:v>1962</c:v>
                </c:pt>
                <c:pt idx="3">
                  <c:v>1963</c:v>
                </c:pt>
                <c:pt idx="4">
                  <c:v>1964</c:v>
                </c:pt>
                <c:pt idx="5">
                  <c:v>1965</c:v>
                </c:pt>
                <c:pt idx="6">
                  <c:v>1966</c:v>
                </c:pt>
                <c:pt idx="7">
                  <c:v>1967</c:v>
                </c:pt>
                <c:pt idx="8">
                  <c:v>1968</c:v>
                </c:pt>
                <c:pt idx="9">
                  <c:v>1969</c:v>
                </c:pt>
                <c:pt idx="10">
                  <c:v>1970</c:v>
                </c:pt>
                <c:pt idx="11">
                  <c:v>1971</c:v>
                </c:pt>
                <c:pt idx="12">
                  <c:v>1972</c:v>
                </c:pt>
                <c:pt idx="13">
                  <c:v>1973</c:v>
                </c:pt>
                <c:pt idx="14">
                  <c:v>1974</c:v>
                </c:pt>
                <c:pt idx="15">
                  <c:v>1975</c:v>
                </c:pt>
                <c:pt idx="16">
                  <c:v>1976</c:v>
                </c:pt>
                <c:pt idx="17">
                  <c:v>1977</c:v>
                </c:pt>
                <c:pt idx="18">
                  <c:v>1978</c:v>
                </c:pt>
                <c:pt idx="19">
                  <c:v>1979</c:v>
                </c:pt>
                <c:pt idx="20">
                  <c:v>1980</c:v>
                </c:pt>
                <c:pt idx="21">
                  <c:v>1981</c:v>
                </c:pt>
                <c:pt idx="22">
                  <c:v>1982</c:v>
                </c:pt>
                <c:pt idx="23">
                  <c:v>1983</c:v>
                </c:pt>
                <c:pt idx="24">
                  <c:v>1984</c:v>
                </c:pt>
                <c:pt idx="25">
                  <c:v>1985</c:v>
                </c:pt>
                <c:pt idx="26">
                  <c:v>1986</c:v>
                </c:pt>
                <c:pt idx="27">
                  <c:v>1987</c:v>
                </c:pt>
                <c:pt idx="28">
                  <c:v>1988</c:v>
                </c:pt>
                <c:pt idx="29">
                  <c:v>1989</c:v>
                </c:pt>
                <c:pt idx="30">
                  <c:v>1990</c:v>
                </c:pt>
                <c:pt idx="31">
                  <c:v>1991</c:v>
                </c:pt>
                <c:pt idx="32">
                  <c:v>1992</c:v>
                </c:pt>
                <c:pt idx="33">
                  <c:v>1993</c:v>
                </c:pt>
                <c:pt idx="34">
                  <c:v>1994</c:v>
                </c:pt>
                <c:pt idx="35">
                  <c:v>1995</c:v>
                </c:pt>
                <c:pt idx="36">
                  <c:v>1996</c:v>
                </c:pt>
                <c:pt idx="37">
                  <c:v>1997</c:v>
                </c:pt>
                <c:pt idx="38">
                  <c:v>1998</c:v>
                </c:pt>
                <c:pt idx="39">
                  <c:v>1999</c:v>
                </c:pt>
                <c:pt idx="40">
                  <c:v>2000</c:v>
                </c:pt>
                <c:pt idx="41">
                  <c:v>2001</c:v>
                </c:pt>
                <c:pt idx="42">
                  <c:v>2002</c:v>
                </c:pt>
                <c:pt idx="43">
                  <c:v>2003</c:v>
                </c:pt>
                <c:pt idx="44">
                  <c:v>2004</c:v>
                </c:pt>
                <c:pt idx="45">
                  <c:v>2005</c:v>
                </c:pt>
                <c:pt idx="46">
                  <c:v>2006</c:v>
                </c:pt>
                <c:pt idx="47">
                  <c:v>2007</c:v>
                </c:pt>
                <c:pt idx="48">
                  <c:v>2008</c:v>
                </c:pt>
                <c:pt idx="49">
                  <c:v>2009</c:v>
                </c:pt>
              </c:strCache>
            </c:strRef>
          </c:cat>
          <c:val>
            <c:numRef>
              <c:f>growth!$C$123:$AZ$123</c:f>
              <c:numCache>
                <c:formatCode>General</c:formatCode>
                <c:ptCount val="50"/>
                <c:pt idx="0">
                  <c:v>54.510939306205131</c:v>
                </c:pt>
                <c:pt idx="1">
                  <c:v>52.443139758581268</c:v>
                </c:pt>
                <c:pt idx="2">
                  <c:v>52.708327809740965</c:v>
                </c:pt>
                <c:pt idx="3">
                  <c:v>57.639791075642108</c:v>
                </c:pt>
                <c:pt idx="4">
                  <c:v>60.132035951958123</c:v>
                </c:pt>
                <c:pt idx="5">
                  <c:v>73.017472904949983</c:v>
                </c:pt>
                <c:pt idx="6">
                  <c:v>107.16653067603771</c:v>
                </c:pt>
                <c:pt idx="7">
                  <c:v>124.18803307435918</c:v>
                </c:pt>
                <c:pt idx="8">
                  <c:v>134.95240998046407</c:v>
                </c:pt>
                <c:pt idx="9">
                  <c:v>153.51168050822818</c:v>
                </c:pt>
                <c:pt idx="10">
                  <c:v>157.9617124500754</c:v>
                </c:pt>
                <c:pt idx="11">
                  <c:v>182.65300455262434</c:v>
                </c:pt>
                <c:pt idx="12">
                  <c:v>196.35854657692411</c:v>
                </c:pt>
                <c:pt idx="13">
                  <c:v>205.602244204653</c:v>
                </c:pt>
                <c:pt idx="14">
                  <c:v>309.24370245495493</c:v>
                </c:pt>
                <c:pt idx="15">
                  <c:v>329.41177000636469</c:v>
                </c:pt>
                <c:pt idx="16">
                  <c:v>346.21849296587254</c:v>
                </c:pt>
                <c:pt idx="17">
                  <c:v>396.07843774574826</c:v>
                </c:pt>
                <c:pt idx="18">
                  <c:v>456.02241630132841</c:v>
                </c:pt>
                <c:pt idx="19">
                  <c:v>513.72549846230754</c:v>
                </c:pt>
                <c:pt idx="20">
                  <c:v>612.88516392340648</c:v>
                </c:pt>
                <c:pt idx="21">
                  <c:v>584.87395899089302</c:v>
                </c:pt>
                <c:pt idx="22">
                  <c:v>531.6526696191163</c:v>
                </c:pt>
                <c:pt idx="23">
                  <c:v>434.45382351729864</c:v>
                </c:pt>
                <c:pt idx="24">
                  <c:v>419.83193952851906</c:v>
                </c:pt>
                <c:pt idx="25">
                  <c:v>359.49576908987893</c:v>
                </c:pt>
                <c:pt idx="26">
                  <c:v>325.49020131581307</c:v>
                </c:pt>
                <c:pt idx="27">
                  <c:v>341.06443125828974</c:v>
                </c:pt>
                <c:pt idx="28">
                  <c:v>381.28852154137996</c:v>
                </c:pt>
                <c:pt idx="29">
                  <c:v>207.84551956674517</c:v>
                </c:pt>
                <c:pt idx="30">
                  <c:v>167.80063186794717</c:v>
                </c:pt>
                <c:pt idx="31">
                  <c:v>153.38222119071366</c:v>
                </c:pt>
                <c:pt idx="32">
                  <c:v>115.97333592553915</c:v>
                </c:pt>
                <c:pt idx="33">
                  <c:v>88.835818682675182</c:v>
                </c:pt>
                <c:pt idx="34">
                  <c:v>138.76155434316249</c:v>
                </c:pt>
                <c:pt idx="35">
                  <c:v>158.49128776572979</c:v>
                </c:pt>
                <c:pt idx="36">
                  <c:v>200.80238568763809</c:v>
                </c:pt>
                <c:pt idx="37">
                  <c:v>234.18861651031801</c:v>
                </c:pt>
                <c:pt idx="38">
                  <c:v>293.98477561928564</c:v>
                </c:pt>
                <c:pt idx="39">
                  <c:v>241.12421924498875</c:v>
                </c:pt>
                <c:pt idx="40">
                  <c:v>176.01299906647751</c:v>
                </c:pt>
                <c:pt idx="41">
                  <c:v>179.96021467264219</c:v>
                </c:pt>
                <c:pt idx="42">
                  <c:v>202.64129378588785</c:v>
                </c:pt>
                <c:pt idx="43">
                  <c:v>250.96384779537792</c:v>
                </c:pt>
                <c:pt idx="44">
                  <c:v>387.49203624617724</c:v>
                </c:pt>
                <c:pt idx="45">
                  <c:v>545.7069238736882</c:v>
                </c:pt>
              </c:numCache>
            </c:numRef>
          </c:val>
          <c:smooth val="0"/>
        </c:ser>
        <c:dLbls>
          <c:showLegendKey val="0"/>
          <c:showVal val="0"/>
          <c:showCatName val="0"/>
          <c:showSerName val="0"/>
          <c:showPercent val="0"/>
          <c:showBubbleSize val="0"/>
        </c:dLbls>
        <c:marker val="1"/>
        <c:smooth val="0"/>
        <c:axId val="465307448"/>
        <c:axId val="465308232"/>
      </c:lineChart>
      <c:catAx>
        <c:axId val="7987488"/>
        <c:scaling>
          <c:orientation val="minMax"/>
        </c:scaling>
        <c:delete val="0"/>
        <c:axPos val="b"/>
        <c:numFmt formatCode="General" sourceLinked="0"/>
        <c:majorTickMark val="out"/>
        <c:minorTickMark val="none"/>
        <c:tickLblPos val="nextTo"/>
        <c:txPr>
          <a:bodyPr/>
          <a:lstStyle/>
          <a:p>
            <a:pPr>
              <a:defRPr sz="600">
                <a:solidFill>
                  <a:sysClr val="windowText" lastClr="000000"/>
                </a:solidFill>
                <a:latin typeface="Times New Roman" pitchFamily="18" charset="0"/>
                <a:cs typeface="Times New Roman" pitchFamily="18" charset="0"/>
              </a:defRPr>
            </a:pPr>
            <a:endParaRPr lang="en-US"/>
          </a:p>
        </c:txPr>
        <c:crossAx val="376175856"/>
        <c:crosses val="autoZero"/>
        <c:auto val="1"/>
        <c:lblAlgn val="ctr"/>
        <c:lblOffset val="100"/>
        <c:noMultiLvlLbl val="0"/>
      </c:catAx>
      <c:valAx>
        <c:axId val="376175856"/>
        <c:scaling>
          <c:orientation val="minMax"/>
        </c:scaling>
        <c:delete val="0"/>
        <c:axPos val="l"/>
        <c:title>
          <c:tx>
            <c:rich>
              <a:bodyPr rot="-5400000" vert="horz"/>
              <a:lstStyle/>
              <a:p>
                <a:pPr>
                  <a:defRPr sz="600" b="0">
                    <a:solidFill>
                      <a:sysClr val="windowText" lastClr="000000"/>
                    </a:solidFill>
                  </a:defRPr>
                </a:pPr>
                <a:r>
                  <a:rPr lang="en-US" sz="600" b="0">
                    <a:solidFill>
                      <a:sysClr val="windowText" lastClr="000000"/>
                    </a:solidFill>
                  </a:rPr>
                  <a:t>GDP per capita (current US$)</a:t>
                </a:r>
              </a:p>
            </c:rich>
          </c:tx>
          <c:layout/>
          <c:overlay val="0"/>
        </c:title>
        <c:numFmt formatCode="General" sourceLinked="1"/>
        <c:majorTickMark val="out"/>
        <c:minorTickMark val="none"/>
        <c:tickLblPos val="nextTo"/>
        <c:txPr>
          <a:bodyPr/>
          <a:lstStyle/>
          <a:p>
            <a:pPr>
              <a:defRPr sz="600">
                <a:solidFill>
                  <a:sysClr val="windowText" lastClr="000000"/>
                </a:solidFill>
              </a:defRPr>
            </a:pPr>
            <a:endParaRPr lang="en-US"/>
          </a:p>
        </c:txPr>
        <c:crossAx val="7987488"/>
        <c:crosses val="autoZero"/>
        <c:crossBetween val="between"/>
      </c:valAx>
      <c:valAx>
        <c:axId val="465308232"/>
        <c:scaling>
          <c:orientation val="minMax"/>
        </c:scaling>
        <c:delete val="0"/>
        <c:axPos val="r"/>
        <c:title>
          <c:tx>
            <c:rich>
              <a:bodyPr rot="-5400000" vert="horz"/>
              <a:lstStyle/>
              <a:p>
                <a:pPr>
                  <a:defRPr sz="600" b="0">
                    <a:solidFill>
                      <a:sysClr val="windowText" lastClr="000000"/>
                    </a:solidFill>
                  </a:defRPr>
                </a:pPr>
                <a:r>
                  <a:rPr lang="en-US" sz="600" b="0">
                    <a:solidFill>
                      <a:sysClr val="windowText" lastClr="000000"/>
                    </a:solidFill>
                  </a:rPr>
                  <a:t>Exports of Goods and Services (current US$, million)</a:t>
                </a:r>
              </a:p>
            </c:rich>
          </c:tx>
          <c:layout/>
          <c:overlay val="0"/>
        </c:title>
        <c:numFmt formatCode="General" sourceLinked="1"/>
        <c:majorTickMark val="out"/>
        <c:minorTickMark val="none"/>
        <c:tickLblPos val="nextTo"/>
        <c:txPr>
          <a:bodyPr/>
          <a:lstStyle/>
          <a:p>
            <a:pPr>
              <a:defRPr sz="600">
                <a:solidFill>
                  <a:sysClr val="windowText" lastClr="000000"/>
                </a:solidFill>
              </a:defRPr>
            </a:pPr>
            <a:endParaRPr lang="en-US"/>
          </a:p>
        </c:txPr>
        <c:crossAx val="465307448"/>
        <c:crosses val="max"/>
        <c:crossBetween val="between"/>
      </c:valAx>
      <c:catAx>
        <c:axId val="465307448"/>
        <c:scaling>
          <c:orientation val="minMax"/>
        </c:scaling>
        <c:delete val="1"/>
        <c:axPos val="b"/>
        <c:numFmt formatCode="General" sourceLinked="1"/>
        <c:majorTickMark val="out"/>
        <c:minorTickMark val="none"/>
        <c:tickLblPos val="none"/>
        <c:crossAx val="465308232"/>
        <c:crosses val="autoZero"/>
        <c:auto val="1"/>
        <c:lblAlgn val="ctr"/>
        <c:lblOffset val="100"/>
        <c:noMultiLvlLbl val="0"/>
      </c:catAx>
      <c:spPr>
        <a:noFill/>
      </c:spPr>
    </c:plotArea>
    <c:legend>
      <c:legendPos val="b"/>
      <c:legendEntry>
        <c:idx val="0"/>
        <c:txPr>
          <a:bodyPr/>
          <a:lstStyle/>
          <a:p>
            <a:pPr>
              <a:defRPr sz="900">
                <a:solidFill>
                  <a:sysClr val="windowText" lastClr="000000"/>
                </a:solidFill>
              </a:defRPr>
            </a:pPr>
            <a:endParaRPr lang="en-US"/>
          </a:p>
        </c:txPr>
      </c:legendEntry>
      <c:legendEntry>
        <c:idx val="1"/>
        <c:txPr>
          <a:bodyPr/>
          <a:lstStyle/>
          <a:p>
            <a:pPr>
              <a:defRPr sz="900">
                <a:solidFill>
                  <a:sysClr val="windowText" lastClr="000000"/>
                </a:solidFill>
              </a:defRPr>
            </a:pPr>
            <a:endParaRPr lang="en-US"/>
          </a:p>
        </c:txPr>
      </c:legendEntry>
      <c:layout>
        <c:manualLayout>
          <c:xMode val="edge"/>
          <c:yMode val="edge"/>
          <c:x val="9.869903762029747E-2"/>
          <c:y val="0.88413152522601346"/>
          <c:w val="0.84869252454554289"/>
          <c:h val="0.115868362889451"/>
        </c:manualLayout>
      </c:layout>
      <c:overlay val="0"/>
      <c:txPr>
        <a:bodyPr/>
        <a:lstStyle/>
        <a:p>
          <a:pPr>
            <a:defRPr sz="600">
              <a:solidFill>
                <a:sysClr val="windowText" lastClr="000000"/>
              </a:solidFill>
            </a:defRPr>
          </a:pPr>
          <a:endParaRPr lang="en-US"/>
        </a:p>
      </c:txPr>
    </c:legend>
    <c:plotVisOnly val="1"/>
    <c:dispBlanksAs val="gap"/>
    <c:showDLblsOverMax val="0"/>
  </c:chart>
  <c:spPr>
    <a:ln>
      <a:noFill/>
    </a:ln>
  </c:spPr>
  <c:txPr>
    <a:bodyPr/>
    <a:lstStyle/>
    <a:p>
      <a:pPr algn="just">
        <a:defRPr>
          <a:solidFill>
            <a:srgbClr val="002060"/>
          </a:solidFill>
          <a:latin typeface="Times New Roman" pitchFamily="18" charset="0"/>
          <a:cs typeface="Times New Roman" pitchFamily="18" charset="0"/>
        </a:defRPr>
      </a:pPr>
      <a:endParaRPr lang="en-US"/>
    </a:p>
  </c:txPr>
  <c:externalData r:id="rId1">
    <c:autoUpdate val="0"/>
  </c:externalData>
</c:chartSpace>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C838E03-EE86-4ACA-BE44-6BECEA1D419A}"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DEA16261-A828-4598-BE23-21EEF5B937FA}">
      <dgm:prSet/>
      <dgm:spPr/>
      <dgm:t>
        <a:bodyPr/>
        <a:lstStyle/>
        <a:p>
          <a:pPr algn="l" rtl="0"/>
          <a:r>
            <a:rPr lang="en-US" dirty="0" smtClean="0"/>
            <a:t>Mostly urban population (69 percent) with the capital city, Paramaribo, concentrating close to 50 percent of the population</a:t>
          </a:r>
          <a:endParaRPr lang="en-US" dirty="0"/>
        </a:p>
      </dgm:t>
    </dgm:pt>
    <dgm:pt modelId="{553AFAA4-0036-49FE-9C27-B033B14551B3}" type="parTrans" cxnId="{DBB0C1A8-8F0C-4DB9-8134-7D9E3C648EDF}">
      <dgm:prSet/>
      <dgm:spPr/>
      <dgm:t>
        <a:bodyPr/>
        <a:lstStyle/>
        <a:p>
          <a:endParaRPr lang="en-US"/>
        </a:p>
      </dgm:t>
    </dgm:pt>
    <dgm:pt modelId="{F599FD0A-C7AF-4582-9A23-75DF2DC5E23A}" type="sibTrans" cxnId="{DBB0C1A8-8F0C-4DB9-8134-7D9E3C648EDF}">
      <dgm:prSet/>
      <dgm:spPr/>
      <dgm:t>
        <a:bodyPr/>
        <a:lstStyle/>
        <a:p>
          <a:endParaRPr lang="en-US"/>
        </a:p>
      </dgm:t>
    </dgm:pt>
    <dgm:pt modelId="{17AC0915-9A58-4ED8-BA7F-746118448E2E}">
      <dgm:prSet/>
      <dgm:spPr/>
      <dgm:t>
        <a:bodyPr/>
        <a:lstStyle/>
        <a:p>
          <a:pPr algn="l" rtl="0"/>
          <a:r>
            <a:rPr lang="en-US" dirty="0" smtClean="0"/>
            <a:t>Poverty (estimates range from 20 to close to 50 percent) and inequality (</a:t>
          </a:r>
          <a:r>
            <a:rPr lang="en-US" dirty="0" err="1" smtClean="0"/>
            <a:t>Gini</a:t>
          </a:r>
          <a:r>
            <a:rPr lang="en-US" dirty="0" smtClean="0"/>
            <a:t> coefficient of 0.52) appear to be high with anecdotal evidence of high incidence among the indigenous populations – however, the methodology used to measure poverty and inequality is not conventional </a:t>
          </a:r>
          <a:endParaRPr lang="en-US" dirty="0"/>
        </a:p>
      </dgm:t>
    </dgm:pt>
    <dgm:pt modelId="{B8B48DB2-14D1-417B-A257-515A9D06331F}" type="parTrans" cxnId="{9D0C73EF-2450-4A7F-A5F7-B8C511C815FC}">
      <dgm:prSet/>
      <dgm:spPr/>
      <dgm:t>
        <a:bodyPr/>
        <a:lstStyle/>
        <a:p>
          <a:endParaRPr lang="en-US"/>
        </a:p>
      </dgm:t>
    </dgm:pt>
    <dgm:pt modelId="{AC7DD804-F54A-43F0-8864-AF1C41B5A270}" type="sibTrans" cxnId="{9D0C73EF-2450-4A7F-A5F7-B8C511C815FC}">
      <dgm:prSet/>
      <dgm:spPr/>
      <dgm:t>
        <a:bodyPr/>
        <a:lstStyle/>
        <a:p>
          <a:endParaRPr lang="en-US"/>
        </a:p>
      </dgm:t>
    </dgm:pt>
    <dgm:pt modelId="{F0B5120F-B3EA-4C6A-AAD7-85A981CC3825}">
      <dgm:prSet/>
      <dgm:spPr/>
      <dgm:t>
        <a:bodyPr/>
        <a:lstStyle/>
        <a:p>
          <a:pPr algn="l" rtl="0"/>
          <a:r>
            <a:rPr lang="en-US" dirty="0" smtClean="0"/>
            <a:t>Growth has been robust averaging 4.4 percent per year since 2000 but has been driven mostly by exports of commodities such as gold, alumina, crude oil, and bananas</a:t>
          </a:r>
          <a:endParaRPr lang="en-US" dirty="0"/>
        </a:p>
      </dgm:t>
    </dgm:pt>
    <dgm:pt modelId="{45AB95BF-A08B-467F-9782-A9A2D5A21B31}" type="parTrans" cxnId="{74BB03B9-7782-4714-B7E3-FDF8B3499D75}">
      <dgm:prSet/>
      <dgm:spPr/>
      <dgm:t>
        <a:bodyPr/>
        <a:lstStyle/>
        <a:p>
          <a:endParaRPr lang="en-US"/>
        </a:p>
      </dgm:t>
    </dgm:pt>
    <dgm:pt modelId="{1C4CAD95-DE94-4730-8AE4-E3C919275EE0}" type="sibTrans" cxnId="{74BB03B9-7782-4714-B7E3-FDF8B3499D75}">
      <dgm:prSet/>
      <dgm:spPr/>
      <dgm:t>
        <a:bodyPr/>
        <a:lstStyle/>
        <a:p>
          <a:endParaRPr lang="en-US"/>
        </a:p>
      </dgm:t>
    </dgm:pt>
    <dgm:pt modelId="{9B01EC36-7D05-42CD-A5C2-4764C859AFFC}">
      <dgm:prSet/>
      <dgm:spPr/>
      <dgm:t>
        <a:bodyPr/>
        <a:lstStyle/>
        <a:p>
          <a:pPr algn="l" rtl="0"/>
          <a:r>
            <a:rPr lang="en-US" dirty="0" smtClean="0"/>
            <a:t>Gold alone accounts for 2/3 of total exports and 13 percent of fiscal revenues; fiscal exposure to oil is also important as it represents close to 30 percent of total revenues</a:t>
          </a:r>
          <a:endParaRPr lang="en-US" dirty="0"/>
        </a:p>
      </dgm:t>
    </dgm:pt>
    <dgm:pt modelId="{28ADDFB5-1C68-44B6-8B89-250259D97EB1}" type="parTrans" cxnId="{02788468-AD35-488E-8D77-1C991AB8A9C2}">
      <dgm:prSet/>
      <dgm:spPr/>
      <dgm:t>
        <a:bodyPr/>
        <a:lstStyle/>
        <a:p>
          <a:endParaRPr lang="en-US"/>
        </a:p>
      </dgm:t>
    </dgm:pt>
    <dgm:pt modelId="{5C2D4556-3A9D-4AD1-A03C-D7D86036D995}" type="sibTrans" cxnId="{02788468-AD35-488E-8D77-1C991AB8A9C2}">
      <dgm:prSet/>
      <dgm:spPr/>
      <dgm:t>
        <a:bodyPr/>
        <a:lstStyle/>
        <a:p>
          <a:endParaRPr lang="en-US"/>
        </a:p>
      </dgm:t>
    </dgm:pt>
    <dgm:pt modelId="{B5F49B7A-BEA8-4F9A-A8E4-C21721859787}">
      <dgm:prSet/>
      <dgm:spPr/>
      <dgm:t>
        <a:bodyPr/>
        <a:lstStyle/>
        <a:p>
          <a:pPr algn="l" rtl="0"/>
          <a:r>
            <a:rPr lang="en-US" dirty="0" smtClean="0"/>
            <a:t>A concentrated export structure suggests lack of diversification of products and markets; main trade partners are US, Belgium, UAE, and Canada – very little trade with the rest of South America, for example</a:t>
          </a:r>
          <a:endParaRPr lang="en-US" dirty="0"/>
        </a:p>
      </dgm:t>
    </dgm:pt>
    <dgm:pt modelId="{27D1165E-9FBC-4BEF-974D-991B497DCF75}" type="parTrans" cxnId="{271F5708-003C-4A9E-A7DE-C07FFF5CA38D}">
      <dgm:prSet/>
      <dgm:spPr/>
      <dgm:t>
        <a:bodyPr/>
        <a:lstStyle/>
        <a:p>
          <a:endParaRPr lang="en-US"/>
        </a:p>
      </dgm:t>
    </dgm:pt>
    <dgm:pt modelId="{4A4679CA-24FC-4B8A-8B3D-4980E8581775}" type="sibTrans" cxnId="{271F5708-003C-4A9E-A7DE-C07FFF5CA38D}">
      <dgm:prSet/>
      <dgm:spPr/>
      <dgm:t>
        <a:bodyPr/>
        <a:lstStyle/>
        <a:p>
          <a:endParaRPr lang="en-US"/>
        </a:p>
      </dgm:t>
    </dgm:pt>
    <dgm:pt modelId="{9DB2EEF5-938B-4264-A3C8-B1C06C47E486}">
      <dgm:prSet/>
      <dgm:spPr>
        <a:solidFill>
          <a:srgbClr val="C00000"/>
        </a:solidFill>
      </dgm:spPr>
      <dgm:t>
        <a:bodyPr/>
        <a:lstStyle/>
        <a:p>
          <a:pPr algn="l" rtl="0"/>
          <a:r>
            <a:rPr lang="en-US" b="1" dirty="0" err="1" smtClean="0"/>
            <a:t>Bottomline</a:t>
          </a:r>
          <a:r>
            <a:rPr lang="en-US" dirty="0" smtClean="0"/>
            <a:t>: Growth has not led to shared prosperity and has been mostly driven by natural-resource exports making the country overly exposed to commodity price volatility</a:t>
          </a:r>
          <a:endParaRPr lang="en-US" dirty="0"/>
        </a:p>
      </dgm:t>
    </dgm:pt>
    <dgm:pt modelId="{61EBC3EB-BD38-464A-B6A9-0250F1FC3253}" type="parTrans" cxnId="{BB420680-EE3E-4ED7-ABC6-E22F1235BE8B}">
      <dgm:prSet/>
      <dgm:spPr/>
      <dgm:t>
        <a:bodyPr/>
        <a:lstStyle/>
        <a:p>
          <a:endParaRPr lang="en-US"/>
        </a:p>
      </dgm:t>
    </dgm:pt>
    <dgm:pt modelId="{7E4D9B87-925B-4991-B808-2F4EA18ABE8E}" type="sibTrans" cxnId="{BB420680-EE3E-4ED7-ABC6-E22F1235BE8B}">
      <dgm:prSet/>
      <dgm:spPr/>
      <dgm:t>
        <a:bodyPr/>
        <a:lstStyle/>
        <a:p>
          <a:endParaRPr lang="en-US"/>
        </a:p>
      </dgm:t>
    </dgm:pt>
    <dgm:pt modelId="{3F350D6A-CC27-4478-950B-C6A1BD4C207B}" type="pres">
      <dgm:prSet presAssocID="{4C838E03-EE86-4ACA-BE44-6BECEA1D419A}" presName="Name0" presStyleCnt="0">
        <dgm:presLayoutVars>
          <dgm:dir/>
          <dgm:animLvl val="lvl"/>
          <dgm:resizeHandles val="exact"/>
        </dgm:presLayoutVars>
      </dgm:prSet>
      <dgm:spPr/>
      <dgm:t>
        <a:bodyPr/>
        <a:lstStyle/>
        <a:p>
          <a:endParaRPr lang="en-US"/>
        </a:p>
      </dgm:t>
    </dgm:pt>
    <dgm:pt modelId="{E27E04A0-7CBA-4786-99B6-293F8E2CE41C}" type="pres">
      <dgm:prSet presAssocID="{9DB2EEF5-938B-4264-A3C8-B1C06C47E486}" presName="boxAndChildren" presStyleCnt="0"/>
      <dgm:spPr/>
    </dgm:pt>
    <dgm:pt modelId="{50784F08-BB6E-4080-A70B-055F35CDE02F}" type="pres">
      <dgm:prSet presAssocID="{9DB2EEF5-938B-4264-A3C8-B1C06C47E486}" presName="parentTextBox" presStyleLbl="node1" presStyleIdx="0" presStyleCnt="6"/>
      <dgm:spPr/>
      <dgm:t>
        <a:bodyPr/>
        <a:lstStyle/>
        <a:p>
          <a:endParaRPr lang="en-US"/>
        </a:p>
      </dgm:t>
    </dgm:pt>
    <dgm:pt modelId="{29AC1862-31E7-43CB-BA31-11030A8387FA}" type="pres">
      <dgm:prSet presAssocID="{4A4679CA-24FC-4B8A-8B3D-4980E8581775}" presName="sp" presStyleCnt="0"/>
      <dgm:spPr/>
    </dgm:pt>
    <dgm:pt modelId="{AD3E4A2C-EDFD-41AE-9A29-4A83394963FB}" type="pres">
      <dgm:prSet presAssocID="{B5F49B7A-BEA8-4F9A-A8E4-C21721859787}" presName="arrowAndChildren" presStyleCnt="0"/>
      <dgm:spPr/>
    </dgm:pt>
    <dgm:pt modelId="{7CE9C7E9-1FA4-4C7C-9775-F35425258054}" type="pres">
      <dgm:prSet presAssocID="{B5F49B7A-BEA8-4F9A-A8E4-C21721859787}" presName="parentTextArrow" presStyleLbl="node1" presStyleIdx="1" presStyleCnt="6"/>
      <dgm:spPr/>
      <dgm:t>
        <a:bodyPr/>
        <a:lstStyle/>
        <a:p>
          <a:endParaRPr lang="en-US"/>
        </a:p>
      </dgm:t>
    </dgm:pt>
    <dgm:pt modelId="{832DD158-A948-4917-AC40-17F2436FC3D9}" type="pres">
      <dgm:prSet presAssocID="{5C2D4556-3A9D-4AD1-A03C-D7D86036D995}" presName="sp" presStyleCnt="0"/>
      <dgm:spPr/>
    </dgm:pt>
    <dgm:pt modelId="{E5B22430-854C-42D7-9B0F-17D00B7475B5}" type="pres">
      <dgm:prSet presAssocID="{9B01EC36-7D05-42CD-A5C2-4764C859AFFC}" presName="arrowAndChildren" presStyleCnt="0"/>
      <dgm:spPr/>
    </dgm:pt>
    <dgm:pt modelId="{1D3929CC-DE75-4D6E-AC13-802FDC39E74A}" type="pres">
      <dgm:prSet presAssocID="{9B01EC36-7D05-42CD-A5C2-4764C859AFFC}" presName="parentTextArrow" presStyleLbl="node1" presStyleIdx="2" presStyleCnt="6"/>
      <dgm:spPr/>
      <dgm:t>
        <a:bodyPr/>
        <a:lstStyle/>
        <a:p>
          <a:endParaRPr lang="en-US"/>
        </a:p>
      </dgm:t>
    </dgm:pt>
    <dgm:pt modelId="{14292065-21F2-490A-98DF-2FBBE6D4E650}" type="pres">
      <dgm:prSet presAssocID="{1C4CAD95-DE94-4730-8AE4-E3C919275EE0}" presName="sp" presStyleCnt="0"/>
      <dgm:spPr/>
    </dgm:pt>
    <dgm:pt modelId="{DFAE943C-17AD-4533-B4DE-13F84D0FCAA5}" type="pres">
      <dgm:prSet presAssocID="{F0B5120F-B3EA-4C6A-AAD7-85A981CC3825}" presName="arrowAndChildren" presStyleCnt="0"/>
      <dgm:spPr/>
    </dgm:pt>
    <dgm:pt modelId="{19704D6B-6C65-486C-9B46-D3498D85C364}" type="pres">
      <dgm:prSet presAssocID="{F0B5120F-B3EA-4C6A-AAD7-85A981CC3825}" presName="parentTextArrow" presStyleLbl="node1" presStyleIdx="3" presStyleCnt="6"/>
      <dgm:spPr/>
      <dgm:t>
        <a:bodyPr/>
        <a:lstStyle/>
        <a:p>
          <a:endParaRPr lang="en-US"/>
        </a:p>
      </dgm:t>
    </dgm:pt>
    <dgm:pt modelId="{7D10FCCA-1713-4B05-A586-346D02991CA5}" type="pres">
      <dgm:prSet presAssocID="{AC7DD804-F54A-43F0-8864-AF1C41B5A270}" presName="sp" presStyleCnt="0"/>
      <dgm:spPr/>
    </dgm:pt>
    <dgm:pt modelId="{0C4067CE-671C-4889-B405-74C8E30FD855}" type="pres">
      <dgm:prSet presAssocID="{17AC0915-9A58-4ED8-BA7F-746118448E2E}" presName="arrowAndChildren" presStyleCnt="0"/>
      <dgm:spPr/>
    </dgm:pt>
    <dgm:pt modelId="{E5979F8C-28E5-47C4-B382-3B2259B466B1}" type="pres">
      <dgm:prSet presAssocID="{17AC0915-9A58-4ED8-BA7F-746118448E2E}" presName="parentTextArrow" presStyleLbl="node1" presStyleIdx="4" presStyleCnt="6"/>
      <dgm:spPr/>
      <dgm:t>
        <a:bodyPr/>
        <a:lstStyle/>
        <a:p>
          <a:endParaRPr lang="en-US"/>
        </a:p>
      </dgm:t>
    </dgm:pt>
    <dgm:pt modelId="{C9289FDB-4197-43B9-A616-60F8956CA84B}" type="pres">
      <dgm:prSet presAssocID="{F599FD0A-C7AF-4582-9A23-75DF2DC5E23A}" presName="sp" presStyleCnt="0"/>
      <dgm:spPr/>
    </dgm:pt>
    <dgm:pt modelId="{C0914B9C-03BA-455B-9A13-1CF943A5EB5A}" type="pres">
      <dgm:prSet presAssocID="{DEA16261-A828-4598-BE23-21EEF5B937FA}" presName="arrowAndChildren" presStyleCnt="0"/>
      <dgm:spPr/>
    </dgm:pt>
    <dgm:pt modelId="{9339CA64-912B-4919-A6DE-CCA092864679}" type="pres">
      <dgm:prSet presAssocID="{DEA16261-A828-4598-BE23-21EEF5B937FA}" presName="parentTextArrow" presStyleLbl="node1" presStyleIdx="5" presStyleCnt="6"/>
      <dgm:spPr/>
      <dgm:t>
        <a:bodyPr/>
        <a:lstStyle/>
        <a:p>
          <a:endParaRPr lang="en-US"/>
        </a:p>
      </dgm:t>
    </dgm:pt>
  </dgm:ptLst>
  <dgm:cxnLst>
    <dgm:cxn modelId="{BB420680-EE3E-4ED7-ABC6-E22F1235BE8B}" srcId="{4C838E03-EE86-4ACA-BE44-6BECEA1D419A}" destId="{9DB2EEF5-938B-4264-A3C8-B1C06C47E486}" srcOrd="5" destOrd="0" parTransId="{61EBC3EB-BD38-464A-B6A9-0250F1FC3253}" sibTransId="{7E4D9B87-925B-4991-B808-2F4EA18ABE8E}"/>
    <dgm:cxn modelId="{02788468-AD35-488E-8D77-1C991AB8A9C2}" srcId="{4C838E03-EE86-4ACA-BE44-6BECEA1D419A}" destId="{9B01EC36-7D05-42CD-A5C2-4764C859AFFC}" srcOrd="3" destOrd="0" parTransId="{28ADDFB5-1C68-44B6-8B89-250259D97EB1}" sibTransId="{5C2D4556-3A9D-4AD1-A03C-D7D86036D995}"/>
    <dgm:cxn modelId="{6E4E329C-5A2A-4A46-88A4-A555020984E8}" type="presOf" srcId="{B5F49B7A-BEA8-4F9A-A8E4-C21721859787}" destId="{7CE9C7E9-1FA4-4C7C-9775-F35425258054}" srcOrd="0" destOrd="0" presId="urn:microsoft.com/office/officeart/2005/8/layout/process4"/>
    <dgm:cxn modelId="{9D0C73EF-2450-4A7F-A5F7-B8C511C815FC}" srcId="{4C838E03-EE86-4ACA-BE44-6BECEA1D419A}" destId="{17AC0915-9A58-4ED8-BA7F-746118448E2E}" srcOrd="1" destOrd="0" parTransId="{B8B48DB2-14D1-417B-A257-515A9D06331F}" sibTransId="{AC7DD804-F54A-43F0-8864-AF1C41B5A270}"/>
    <dgm:cxn modelId="{8EE465B2-3373-4860-B21B-F377004C84B9}" type="presOf" srcId="{9B01EC36-7D05-42CD-A5C2-4764C859AFFC}" destId="{1D3929CC-DE75-4D6E-AC13-802FDC39E74A}" srcOrd="0" destOrd="0" presId="urn:microsoft.com/office/officeart/2005/8/layout/process4"/>
    <dgm:cxn modelId="{A036D325-8A58-4A27-A546-7A88B1C8E5D7}" type="presOf" srcId="{DEA16261-A828-4598-BE23-21EEF5B937FA}" destId="{9339CA64-912B-4919-A6DE-CCA092864679}" srcOrd="0" destOrd="0" presId="urn:microsoft.com/office/officeart/2005/8/layout/process4"/>
    <dgm:cxn modelId="{288FEF99-26A5-469E-B90C-D791744F6BB1}" type="presOf" srcId="{4C838E03-EE86-4ACA-BE44-6BECEA1D419A}" destId="{3F350D6A-CC27-4478-950B-C6A1BD4C207B}" srcOrd="0" destOrd="0" presId="urn:microsoft.com/office/officeart/2005/8/layout/process4"/>
    <dgm:cxn modelId="{634CCAB0-4D2E-48F8-A205-5E5121BBE394}" type="presOf" srcId="{F0B5120F-B3EA-4C6A-AAD7-85A981CC3825}" destId="{19704D6B-6C65-486C-9B46-D3498D85C364}" srcOrd="0" destOrd="0" presId="urn:microsoft.com/office/officeart/2005/8/layout/process4"/>
    <dgm:cxn modelId="{251BB838-9D72-407D-AEB9-73EDCC09BB57}" type="presOf" srcId="{9DB2EEF5-938B-4264-A3C8-B1C06C47E486}" destId="{50784F08-BB6E-4080-A70B-055F35CDE02F}" srcOrd="0" destOrd="0" presId="urn:microsoft.com/office/officeart/2005/8/layout/process4"/>
    <dgm:cxn modelId="{DBB0C1A8-8F0C-4DB9-8134-7D9E3C648EDF}" srcId="{4C838E03-EE86-4ACA-BE44-6BECEA1D419A}" destId="{DEA16261-A828-4598-BE23-21EEF5B937FA}" srcOrd="0" destOrd="0" parTransId="{553AFAA4-0036-49FE-9C27-B033B14551B3}" sibTransId="{F599FD0A-C7AF-4582-9A23-75DF2DC5E23A}"/>
    <dgm:cxn modelId="{9E1BC06D-D145-4965-BD14-4CF32277698E}" type="presOf" srcId="{17AC0915-9A58-4ED8-BA7F-746118448E2E}" destId="{E5979F8C-28E5-47C4-B382-3B2259B466B1}" srcOrd="0" destOrd="0" presId="urn:microsoft.com/office/officeart/2005/8/layout/process4"/>
    <dgm:cxn modelId="{271F5708-003C-4A9E-A7DE-C07FFF5CA38D}" srcId="{4C838E03-EE86-4ACA-BE44-6BECEA1D419A}" destId="{B5F49B7A-BEA8-4F9A-A8E4-C21721859787}" srcOrd="4" destOrd="0" parTransId="{27D1165E-9FBC-4BEF-974D-991B497DCF75}" sibTransId="{4A4679CA-24FC-4B8A-8B3D-4980E8581775}"/>
    <dgm:cxn modelId="{74BB03B9-7782-4714-B7E3-FDF8B3499D75}" srcId="{4C838E03-EE86-4ACA-BE44-6BECEA1D419A}" destId="{F0B5120F-B3EA-4C6A-AAD7-85A981CC3825}" srcOrd="2" destOrd="0" parTransId="{45AB95BF-A08B-467F-9782-A9A2D5A21B31}" sibTransId="{1C4CAD95-DE94-4730-8AE4-E3C919275EE0}"/>
    <dgm:cxn modelId="{C0706BD1-F0ED-4537-A316-3299F7915F51}" type="presParOf" srcId="{3F350D6A-CC27-4478-950B-C6A1BD4C207B}" destId="{E27E04A0-7CBA-4786-99B6-293F8E2CE41C}" srcOrd="0" destOrd="0" presId="urn:microsoft.com/office/officeart/2005/8/layout/process4"/>
    <dgm:cxn modelId="{E07532F5-9804-47FD-B5FF-FA6D705CB7BB}" type="presParOf" srcId="{E27E04A0-7CBA-4786-99B6-293F8E2CE41C}" destId="{50784F08-BB6E-4080-A70B-055F35CDE02F}" srcOrd="0" destOrd="0" presId="urn:microsoft.com/office/officeart/2005/8/layout/process4"/>
    <dgm:cxn modelId="{C3A0DBC8-7545-4BEC-9AA0-A690E9F43A37}" type="presParOf" srcId="{3F350D6A-CC27-4478-950B-C6A1BD4C207B}" destId="{29AC1862-31E7-43CB-BA31-11030A8387FA}" srcOrd="1" destOrd="0" presId="urn:microsoft.com/office/officeart/2005/8/layout/process4"/>
    <dgm:cxn modelId="{DA1C2161-849C-4A9E-9F27-F87A21EFF828}" type="presParOf" srcId="{3F350D6A-CC27-4478-950B-C6A1BD4C207B}" destId="{AD3E4A2C-EDFD-41AE-9A29-4A83394963FB}" srcOrd="2" destOrd="0" presId="urn:microsoft.com/office/officeart/2005/8/layout/process4"/>
    <dgm:cxn modelId="{D0E1BF6F-835F-4509-97BE-0CE04FBF6652}" type="presParOf" srcId="{AD3E4A2C-EDFD-41AE-9A29-4A83394963FB}" destId="{7CE9C7E9-1FA4-4C7C-9775-F35425258054}" srcOrd="0" destOrd="0" presId="urn:microsoft.com/office/officeart/2005/8/layout/process4"/>
    <dgm:cxn modelId="{3B2E1C70-2F72-41C8-A0A5-07468466CB70}" type="presParOf" srcId="{3F350D6A-CC27-4478-950B-C6A1BD4C207B}" destId="{832DD158-A948-4917-AC40-17F2436FC3D9}" srcOrd="3" destOrd="0" presId="urn:microsoft.com/office/officeart/2005/8/layout/process4"/>
    <dgm:cxn modelId="{A4E01959-8EE9-43A3-AD68-CBC7D5C14F91}" type="presParOf" srcId="{3F350D6A-CC27-4478-950B-C6A1BD4C207B}" destId="{E5B22430-854C-42D7-9B0F-17D00B7475B5}" srcOrd="4" destOrd="0" presId="urn:microsoft.com/office/officeart/2005/8/layout/process4"/>
    <dgm:cxn modelId="{2AD31196-7A16-4349-8F44-6DB99E24665F}" type="presParOf" srcId="{E5B22430-854C-42D7-9B0F-17D00B7475B5}" destId="{1D3929CC-DE75-4D6E-AC13-802FDC39E74A}" srcOrd="0" destOrd="0" presId="urn:microsoft.com/office/officeart/2005/8/layout/process4"/>
    <dgm:cxn modelId="{21FAB3F7-F998-4AEB-9E75-7E4BBE8F6C6D}" type="presParOf" srcId="{3F350D6A-CC27-4478-950B-C6A1BD4C207B}" destId="{14292065-21F2-490A-98DF-2FBBE6D4E650}" srcOrd="5" destOrd="0" presId="urn:microsoft.com/office/officeart/2005/8/layout/process4"/>
    <dgm:cxn modelId="{343C77B0-57FA-4EBB-810D-09B329330943}" type="presParOf" srcId="{3F350D6A-CC27-4478-950B-C6A1BD4C207B}" destId="{DFAE943C-17AD-4533-B4DE-13F84D0FCAA5}" srcOrd="6" destOrd="0" presId="urn:microsoft.com/office/officeart/2005/8/layout/process4"/>
    <dgm:cxn modelId="{9B396F88-427E-4D4C-8AD8-2DF9027F240C}" type="presParOf" srcId="{DFAE943C-17AD-4533-B4DE-13F84D0FCAA5}" destId="{19704D6B-6C65-486C-9B46-D3498D85C364}" srcOrd="0" destOrd="0" presId="urn:microsoft.com/office/officeart/2005/8/layout/process4"/>
    <dgm:cxn modelId="{E4DA0584-64F6-4030-8D56-138E87A53447}" type="presParOf" srcId="{3F350D6A-CC27-4478-950B-C6A1BD4C207B}" destId="{7D10FCCA-1713-4B05-A586-346D02991CA5}" srcOrd="7" destOrd="0" presId="urn:microsoft.com/office/officeart/2005/8/layout/process4"/>
    <dgm:cxn modelId="{29787493-14CA-4A75-A870-C766824E4214}" type="presParOf" srcId="{3F350D6A-CC27-4478-950B-C6A1BD4C207B}" destId="{0C4067CE-671C-4889-B405-74C8E30FD855}" srcOrd="8" destOrd="0" presId="urn:microsoft.com/office/officeart/2005/8/layout/process4"/>
    <dgm:cxn modelId="{9C5CCB32-4CF5-442B-9A83-4197253F911C}" type="presParOf" srcId="{0C4067CE-671C-4889-B405-74C8E30FD855}" destId="{E5979F8C-28E5-47C4-B382-3B2259B466B1}" srcOrd="0" destOrd="0" presId="urn:microsoft.com/office/officeart/2005/8/layout/process4"/>
    <dgm:cxn modelId="{0D1BD3FE-0E24-491A-B1FE-4A478BB65C1E}" type="presParOf" srcId="{3F350D6A-CC27-4478-950B-C6A1BD4C207B}" destId="{C9289FDB-4197-43B9-A616-60F8956CA84B}" srcOrd="9" destOrd="0" presId="urn:microsoft.com/office/officeart/2005/8/layout/process4"/>
    <dgm:cxn modelId="{54F0CC8C-F166-46F0-9576-F2D7426204CD}" type="presParOf" srcId="{3F350D6A-CC27-4478-950B-C6A1BD4C207B}" destId="{C0914B9C-03BA-455B-9A13-1CF943A5EB5A}" srcOrd="10" destOrd="0" presId="urn:microsoft.com/office/officeart/2005/8/layout/process4"/>
    <dgm:cxn modelId="{22B6B8BE-FAA7-4A34-9D69-2E973A079685}" type="presParOf" srcId="{C0914B9C-03BA-455B-9A13-1CF943A5EB5A}" destId="{9339CA64-912B-4919-A6DE-CCA092864679}"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8EA4B86A-2FC0-4D7F-B36C-E4094FF87DE2}" type="doc">
      <dgm:prSet loTypeId="urn:microsoft.com/office/officeart/2008/layout/VerticalCurvedList" loCatId="list" qsTypeId="urn:microsoft.com/office/officeart/2005/8/quickstyle/simple1" qsCatId="simple" csTypeId="urn:microsoft.com/office/officeart/2005/8/colors/accent1_2" csCatId="accent1" phldr="1"/>
      <dgm:spPr/>
      <dgm:t>
        <a:bodyPr/>
        <a:lstStyle/>
        <a:p>
          <a:endParaRPr lang="en-US"/>
        </a:p>
      </dgm:t>
    </dgm:pt>
    <dgm:pt modelId="{65571E3C-7A66-45FE-B031-2858D845D832}">
      <dgm:prSet/>
      <dgm:spPr/>
      <dgm:t>
        <a:bodyPr/>
        <a:lstStyle/>
        <a:p>
          <a:pPr rtl="0"/>
          <a:r>
            <a:rPr lang="en-US" smtClean="0"/>
            <a:t>Significant presence of the state in the economy through state-owned enterprises (SOEs) that are involved in economic and regulatory activities – many of these SOEs are loss making</a:t>
          </a:r>
          <a:endParaRPr lang="en-US"/>
        </a:p>
      </dgm:t>
    </dgm:pt>
    <dgm:pt modelId="{883F19C8-99BC-4C59-B828-3701059F68B3}" type="parTrans" cxnId="{47365382-9820-4201-BD00-FDAF6F31C236}">
      <dgm:prSet/>
      <dgm:spPr/>
      <dgm:t>
        <a:bodyPr/>
        <a:lstStyle/>
        <a:p>
          <a:endParaRPr lang="en-US"/>
        </a:p>
      </dgm:t>
    </dgm:pt>
    <dgm:pt modelId="{04E77CB7-6B67-435D-8220-13AF1C7B1D93}" type="sibTrans" cxnId="{47365382-9820-4201-BD00-FDAF6F31C236}">
      <dgm:prSet/>
      <dgm:spPr/>
      <dgm:t>
        <a:bodyPr/>
        <a:lstStyle/>
        <a:p>
          <a:endParaRPr lang="en-US"/>
        </a:p>
      </dgm:t>
    </dgm:pt>
    <dgm:pt modelId="{9B6376CF-815D-4784-B1ED-F03587990BBD}">
      <dgm:prSet/>
      <dgm:spPr/>
      <dgm:t>
        <a:bodyPr/>
        <a:lstStyle/>
        <a:p>
          <a:pPr rtl="0"/>
          <a:r>
            <a:rPr lang="en-US" smtClean="0"/>
            <a:t>Public sector employs 60 percent of the active work-force, and the overall governance and most specific sectoral frameworks are outdated</a:t>
          </a:r>
          <a:endParaRPr lang="en-US"/>
        </a:p>
      </dgm:t>
    </dgm:pt>
    <dgm:pt modelId="{7B69B09F-D89D-4FD1-A353-750EB9E8B221}" type="parTrans" cxnId="{A776D631-97A5-435F-A759-EEA70BCF792A}">
      <dgm:prSet/>
      <dgm:spPr/>
      <dgm:t>
        <a:bodyPr/>
        <a:lstStyle/>
        <a:p>
          <a:endParaRPr lang="en-US"/>
        </a:p>
      </dgm:t>
    </dgm:pt>
    <dgm:pt modelId="{105C7204-069B-444F-822C-E855616DF908}" type="sibTrans" cxnId="{A776D631-97A5-435F-A759-EEA70BCF792A}">
      <dgm:prSet/>
      <dgm:spPr/>
      <dgm:t>
        <a:bodyPr/>
        <a:lstStyle/>
        <a:p>
          <a:endParaRPr lang="en-US"/>
        </a:p>
      </dgm:t>
    </dgm:pt>
    <dgm:pt modelId="{CBD98221-EE44-448C-8BCF-B6B6BEDA6F8C}">
      <dgm:prSet/>
      <dgm:spPr/>
      <dgm:t>
        <a:bodyPr/>
        <a:lstStyle/>
        <a:p>
          <a:pPr rtl="0"/>
          <a:r>
            <a:rPr lang="en-US" smtClean="0"/>
            <a:t>The efficiency of the economy is jeopardized by the out of date governance framework</a:t>
          </a:r>
          <a:endParaRPr lang="en-US"/>
        </a:p>
      </dgm:t>
    </dgm:pt>
    <dgm:pt modelId="{E01A2865-D3B2-4CE0-9532-2DA47B1E3464}" type="parTrans" cxnId="{0C80A636-1523-49F1-A9AE-7F46EAD427EC}">
      <dgm:prSet/>
      <dgm:spPr/>
      <dgm:t>
        <a:bodyPr/>
        <a:lstStyle/>
        <a:p>
          <a:endParaRPr lang="en-US"/>
        </a:p>
      </dgm:t>
    </dgm:pt>
    <dgm:pt modelId="{12C28788-1114-4893-B656-A533216CECB3}" type="sibTrans" cxnId="{0C80A636-1523-49F1-A9AE-7F46EAD427EC}">
      <dgm:prSet/>
      <dgm:spPr/>
      <dgm:t>
        <a:bodyPr/>
        <a:lstStyle/>
        <a:p>
          <a:endParaRPr lang="en-US"/>
        </a:p>
      </dgm:t>
    </dgm:pt>
    <dgm:pt modelId="{51AF792C-872E-4ECA-B156-564729498CE1}">
      <dgm:prSet/>
      <dgm:spPr/>
      <dgm:t>
        <a:bodyPr/>
        <a:lstStyle/>
        <a:p>
          <a:pPr rtl="0"/>
          <a:r>
            <a:rPr lang="en-US" dirty="0" smtClean="0"/>
            <a:t>Most indices of competitiveness suggest that economic efficiency in Suriname is hampered by excessive and inefficient government regulation, weaknesses in transparency and accountability</a:t>
          </a:r>
          <a:endParaRPr lang="en-US" dirty="0"/>
        </a:p>
      </dgm:t>
    </dgm:pt>
    <dgm:pt modelId="{78526B2C-BF9E-44FF-80C7-D9020715C18F}" type="parTrans" cxnId="{3593A280-E92C-45E5-9E7B-1EC2B655008A}">
      <dgm:prSet/>
      <dgm:spPr/>
      <dgm:t>
        <a:bodyPr/>
        <a:lstStyle/>
        <a:p>
          <a:endParaRPr lang="en-US"/>
        </a:p>
      </dgm:t>
    </dgm:pt>
    <dgm:pt modelId="{2F70CBB1-E726-4456-B511-3E27F3D1C17E}" type="sibTrans" cxnId="{3593A280-E92C-45E5-9E7B-1EC2B655008A}">
      <dgm:prSet/>
      <dgm:spPr/>
      <dgm:t>
        <a:bodyPr/>
        <a:lstStyle/>
        <a:p>
          <a:endParaRPr lang="en-US"/>
        </a:p>
      </dgm:t>
    </dgm:pt>
    <dgm:pt modelId="{43D8567A-814E-419D-90C0-D17DD7ABE916}">
      <dgm:prSet/>
      <dgm:spPr>
        <a:solidFill>
          <a:srgbClr val="C00000"/>
        </a:solidFill>
      </dgm:spPr>
      <dgm:t>
        <a:bodyPr/>
        <a:lstStyle/>
        <a:p>
          <a:pPr rtl="0"/>
          <a:r>
            <a:rPr lang="en-US" b="1" dirty="0" err="1" smtClean="0"/>
            <a:t>Bottomline</a:t>
          </a:r>
          <a:r>
            <a:rPr lang="en-US" dirty="0" smtClean="0"/>
            <a:t>: If it is politically difficult to reduce the size of the public sector, efforts should  be made to make it more efficient</a:t>
          </a:r>
          <a:endParaRPr lang="en-US" dirty="0"/>
        </a:p>
      </dgm:t>
    </dgm:pt>
    <dgm:pt modelId="{8EEE116D-44C5-4D25-A5CD-5790177886B7}" type="parTrans" cxnId="{6139BB69-77FD-4F9B-AE32-F0CD95624742}">
      <dgm:prSet/>
      <dgm:spPr/>
      <dgm:t>
        <a:bodyPr/>
        <a:lstStyle/>
        <a:p>
          <a:endParaRPr lang="en-US"/>
        </a:p>
      </dgm:t>
    </dgm:pt>
    <dgm:pt modelId="{CBA98AC6-9937-46D4-A2F9-6CFD5E51E963}" type="sibTrans" cxnId="{6139BB69-77FD-4F9B-AE32-F0CD95624742}">
      <dgm:prSet/>
      <dgm:spPr/>
      <dgm:t>
        <a:bodyPr/>
        <a:lstStyle/>
        <a:p>
          <a:endParaRPr lang="en-US"/>
        </a:p>
      </dgm:t>
    </dgm:pt>
    <dgm:pt modelId="{DC9E5999-3A7A-457D-BD2F-C1A1D7C3205C}" type="pres">
      <dgm:prSet presAssocID="{8EA4B86A-2FC0-4D7F-B36C-E4094FF87DE2}" presName="Name0" presStyleCnt="0">
        <dgm:presLayoutVars>
          <dgm:chMax val="7"/>
          <dgm:chPref val="7"/>
          <dgm:dir/>
        </dgm:presLayoutVars>
      </dgm:prSet>
      <dgm:spPr/>
      <dgm:t>
        <a:bodyPr/>
        <a:lstStyle/>
        <a:p>
          <a:endParaRPr lang="en-US"/>
        </a:p>
      </dgm:t>
    </dgm:pt>
    <dgm:pt modelId="{CDAA113C-026A-4453-8F67-14E82321BB9D}" type="pres">
      <dgm:prSet presAssocID="{8EA4B86A-2FC0-4D7F-B36C-E4094FF87DE2}" presName="Name1" presStyleCnt="0"/>
      <dgm:spPr/>
    </dgm:pt>
    <dgm:pt modelId="{C128814C-1B93-4A9A-9608-9518D014569A}" type="pres">
      <dgm:prSet presAssocID="{8EA4B86A-2FC0-4D7F-B36C-E4094FF87DE2}" presName="cycle" presStyleCnt="0"/>
      <dgm:spPr/>
    </dgm:pt>
    <dgm:pt modelId="{4094AA6E-CD53-4619-A5B6-83EC54185D55}" type="pres">
      <dgm:prSet presAssocID="{8EA4B86A-2FC0-4D7F-B36C-E4094FF87DE2}" presName="srcNode" presStyleLbl="node1" presStyleIdx="0" presStyleCnt="5"/>
      <dgm:spPr/>
    </dgm:pt>
    <dgm:pt modelId="{E622EEFF-70B7-4B7E-952E-383E0DE74077}" type="pres">
      <dgm:prSet presAssocID="{8EA4B86A-2FC0-4D7F-B36C-E4094FF87DE2}" presName="conn" presStyleLbl="parChTrans1D2" presStyleIdx="0" presStyleCnt="1"/>
      <dgm:spPr/>
      <dgm:t>
        <a:bodyPr/>
        <a:lstStyle/>
        <a:p>
          <a:endParaRPr lang="en-US"/>
        </a:p>
      </dgm:t>
    </dgm:pt>
    <dgm:pt modelId="{8F384B32-1C96-4F90-B806-375C1AC63E58}" type="pres">
      <dgm:prSet presAssocID="{8EA4B86A-2FC0-4D7F-B36C-E4094FF87DE2}" presName="extraNode" presStyleLbl="node1" presStyleIdx="0" presStyleCnt="5"/>
      <dgm:spPr/>
    </dgm:pt>
    <dgm:pt modelId="{38B29304-BC12-40C0-8FED-84AC894311D8}" type="pres">
      <dgm:prSet presAssocID="{8EA4B86A-2FC0-4D7F-B36C-E4094FF87DE2}" presName="dstNode" presStyleLbl="node1" presStyleIdx="0" presStyleCnt="5"/>
      <dgm:spPr/>
    </dgm:pt>
    <dgm:pt modelId="{2F464296-3896-4E98-9CFE-C655094E6189}" type="pres">
      <dgm:prSet presAssocID="{65571E3C-7A66-45FE-B031-2858D845D832}" presName="text_1" presStyleLbl="node1" presStyleIdx="0" presStyleCnt="5">
        <dgm:presLayoutVars>
          <dgm:bulletEnabled val="1"/>
        </dgm:presLayoutVars>
      </dgm:prSet>
      <dgm:spPr/>
      <dgm:t>
        <a:bodyPr/>
        <a:lstStyle/>
        <a:p>
          <a:endParaRPr lang="en-US"/>
        </a:p>
      </dgm:t>
    </dgm:pt>
    <dgm:pt modelId="{B5E3DD55-D756-4008-95A3-5B34C51444E7}" type="pres">
      <dgm:prSet presAssocID="{65571E3C-7A66-45FE-B031-2858D845D832}" presName="accent_1" presStyleCnt="0"/>
      <dgm:spPr/>
    </dgm:pt>
    <dgm:pt modelId="{C6847843-259D-4D4E-AD01-86244F628F6C}" type="pres">
      <dgm:prSet presAssocID="{65571E3C-7A66-45FE-B031-2858D845D832}" presName="accentRepeatNode" presStyleLbl="solidFgAcc1" presStyleIdx="0" presStyleCnt="5"/>
      <dgm:spPr/>
    </dgm:pt>
    <dgm:pt modelId="{2CBCE1C4-4476-4615-9675-29CEC0DB7681}" type="pres">
      <dgm:prSet presAssocID="{9B6376CF-815D-4784-B1ED-F03587990BBD}" presName="text_2" presStyleLbl="node1" presStyleIdx="1" presStyleCnt="5">
        <dgm:presLayoutVars>
          <dgm:bulletEnabled val="1"/>
        </dgm:presLayoutVars>
      </dgm:prSet>
      <dgm:spPr/>
      <dgm:t>
        <a:bodyPr/>
        <a:lstStyle/>
        <a:p>
          <a:endParaRPr lang="en-US"/>
        </a:p>
      </dgm:t>
    </dgm:pt>
    <dgm:pt modelId="{0B104144-BFB3-403A-8F9F-01468371DCAB}" type="pres">
      <dgm:prSet presAssocID="{9B6376CF-815D-4784-B1ED-F03587990BBD}" presName="accent_2" presStyleCnt="0"/>
      <dgm:spPr/>
    </dgm:pt>
    <dgm:pt modelId="{07D6F14F-71F9-4386-B76A-44BF81BD34B6}" type="pres">
      <dgm:prSet presAssocID="{9B6376CF-815D-4784-B1ED-F03587990BBD}" presName="accentRepeatNode" presStyleLbl="solidFgAcc1" presStyleIdx="1" presStyleCnt="5"/>
      <dgm:spPr/>
    </dgm:pt>
    <dgm:pt modelId="{D383B762-8917-43AC-B521-C7ABFBDFC777}" type="pres">
      <dgm:prSet presAssocID="{CBD98221-EE44-448C-8BCF-B6B6BEDA6F8C}" presName="text_3" presStyleLbl="node1" presStyleIdx="2" presStyleCnt="5">
        <dgm:presLayoutVars>
          <dgm:bulletEnabled val="1"/>
        </dgm:presLayoutVars>
      </dgm:prSet>
      <dgm:spPr/>
      <dgm:t>
        <a:bodyPr/>
        <a:lstStyle/>
        <a:p>
          <a:endParaRPr lang="en-US"/>
        </a:p>
      </dgm:t>
    </dgm:pt>
    <dgm:pt modelId="{78839A0A-D1EF-49E7-9DE4-25A09FE47C47}" type="pres">
      <dgm:prSet presAssocID="{CBD98221-EE44-448C-8BCF-B6B6BEDA6F8C}" presName="accent_3" presStyleCnt="0"/>
      <dgm:spPr/>
    </dgm:pt>
    <dgm:pt modelId="{AC7E03FF-806B-4359-A76A-3FF106955AE1}" type="pres">
      <dgm:prSet presAssocID="{CBD98221-EE44-448C-8BCF-B6B6BEDA6F8C}" presName="accentRepeatNode" presStyleLbl="solidFgAcc1" presStyleIdx="2" presStyleCnt="5"/>
      <dgm:spPr/>
    </dgm:pt>
    <dgm:pt modelId="{0E294A65-9C4F-45FD-B358-320D4CB37E1B}" type="pres">
      <dgm:prSet presAssocID="{51AF792C-872E-4ECA-B156-564729498CE1}" presName="text_4" presStyleLbl="node1" presStyleIdx="3" presStyleCnt="5">
        <dgm:presLayoutVars>
          <dgm:bulletEnabled val="1"/>
        </dgm:presLayoutVars>
      </dgm:prSet>
      <dgm:spPr/>
      <dgm:t>
        <a:bodyPr/>
        <a:lstStyle/>
        <a:p>
          <a:endParaRPr lang="en-US"/>
        </a:p>
      </dgm:t>
    </dgm:pt>
    <dgm:pt modelId="{4007F773-A3CB-4E2C-9886-19716FF6F9C8}" type="pres">
      <dgm:prSet presAssocID="{51AF792C-872E-4ECA-B156-564729498CE1}" presName="accent_4" presStyleCnt="0"/>
      <dgm:spPr/>
    </dgm:pt>
    <dgm:pt modelId="{B9E3B233-11DB-440B-AE7A-AEC3C6F5BD8F}" type="pres">
      <dgm:prSet presAssocID="{51AF792C-872E-4ECA-B156-564729498CE1}" presName="accentRepeatNode" presStyleLbl="solidFgAcc1" presStyleIdx="3" presStyleCnt="5"/>
      <dgm:spPr/>
    </dgm:pt>
    <dgm:pt modelId="{3989D92B-6158-4356-9CE1-082C5E56B01F}" type="pres">
      <dgm:prSet presAssocID="{43D8567A-814E-419D-90C0-D17DD7ABE916}" presName="text_5" presStyleLbl="node1" presStyleIdx="4" presStyleCnt="5">
        <dgm:presLayoutVars>
          <dgm:bulletEnabled val="1"/>
        </dgm:presLayoutVars>
      </dgm:prSet>
      <dgm:spPr/>
      <dgm:t>
        <a:bodyPr/>
        <a:lstStyle/>
        <a:p>
          <a:endParaRPr lang="en-US"/>
        </a:p>
      </dgm:t>
    </dgm:pt>
    <dgm:pt modelId="{79FF29A4-0803-49E8-BA2F-DBC29D073E0F}" type="pres">
      <dgm:prSet presAssocID="{43D8567A-814E-419D-90C0-D17DD7ABE916}" presName="accent_5" presStyleCnt="0"/>
      <dgm:spPr/>
    </dgm:pt>
    <dgm:pt modelId="{902607E1-0D34-4BA9-8471-0A0207C01F2A}" type="pres">
      <dgm:prSet presAssocID="{43D8567A-814E-419D-90C0-D17DD7ABE916}" presName="accentRepeatNode" presStyleLbl="solidFgAcc1" presStyleIdx="4" presStyleCnt="5"/>
      <dgm:spPr/>
    </dgm:pt>
  </dgm:ptLst>
  <dgm:cxnLst>
    <dgm:cxn modelId="{6139BB69-77FD-4F9B-AE32-F0CD95624742}" srcId="{8EA4B86A-2FC0-4D7F-B36C-E4094FF87DE2}" destId="{43D8567A-814E-419D-90C0-D17DD7ABE916}" srcOrd="4" destOrd="0" parTransId="{8EEE116D-44C5-4D25-A5CD-5790177886B7}" sibTransId="{CBA98AC6-9937-46D4-A2F9-6CFD5E51E963}"/>
    <dgm:cxn modelId="{16AD8D71-1DAA-4C80-B0F3-F157C4E306B6}" type="presOf" srcId="{8EA4B86A-2FC0-4D7F-B36C-E4094FF87DE2}" destId="{DC9E5999-3A7A-457D-BD2F-C1A1D7C3205C}" srcOrd="0" destOrd="0" presId="urn:microsoft.com/office/officeart/2008/layout/VerticalCurvedList"/>
    <dgm:cxn modelId="{A776D631-97A5-435F-A759-EEA70BCF792A}" srcId="{8EA4B86A-2FC0-4D7F-B36C-E4094FF87DE2}" destId="{9B6376CF-815D-4784-B1ED-F03587990BBD}" srcOrd="1" destOrd="0" parTransId="{7B69B09F-D89D-4FD1-A353-750EB9E8B221}" sibTransId="{105C7204-069B-444F-822C-E855616DF908}"/>
    <dgm:cxn modelId="{137CAC05-6162-4300-ACC7-86D7F55CEA71}" type="presOf" srcId="{04E77CB7-6B67-435D-8220-13AF1C7B1D93}" destId="{E622EEFF-70B7-4B7E-952E-383E0DE74077}" srcOrd="0" destOrd="0" presId="urn:microsoft.com/office/officeart/2008/layout/VerticalCurvedList"/>
    <dgm:cxn modelId="{8EAD953F-EBCC-4E02-B89C-727117F1900E}" type="presOf" srcId="{CBD98221-EE44-448C-8BCF-B6B6BEDA6F8C}" destId="{D383B762-8917-43AC-B521-C7ABFBDFC777}" srcOrd="0" destOrd="0" presId="urn:microsoft.com/office/officeart/2008/layout/VerticalCurvedList"/>
    <dgm:cxn modelId="{0C80A636-1523-49F1-A9AE-7F46EAD427EC}" srcId="{8EA4B86A-2FC0-4D7F-B36C-E4094FF87DE2}" destId="{CBD98221-EE44-448C-8BCF-B6B6BEDA6F8C}" srcOrd="2" destOrd="0" parTransId="{E01A2865-D3B2-4CE0-9532-2DA47B1E3464}" sibTransId="{12C28788-1114-4893-B656-A533216CECB3}"/>
    <dgm:cxn modelId="{3593A280-E92C-45E5-9E7B-1EC2B655008A}" srcId="{8EA4B86A-2FC0-4D7F-B36C-E4094FF87DE2}" destId="{51AF792C-872E-4ECA-B156-564729498CE1}" srcOrd="3" destOrd="0" parTransId="{78526B2C-BF9E-44FF-80C7-D9020715C18F}" sibTransId="{2F70CBB1-E726-4456-B511-3E27F3D1C17E}"/>
    <dgm:cxn modelId="{E0DD6A64-4D4A-4728-BB35-8256B216A6DD}" type="presOf" srcId="{43D8567A-814E-419D-90C0-D17DD7ABE916}" destId="{3989D92B-6158-4356-9CE1-082C5E56B01F}" srcOrd="0" destOrd="0" presId="urn:microsoft.com/office/officeart/2008/layout/VerticalCurvedList"/>
    <dgm:cxn modelId="{D6569355-FE5E-4584-BF88-D44E853C0A8B}" type="presOf" srcId="{9B6376CF-815D-4784-B1ED-F03587990BBD}" destId="{2CBCE1C4-4476-4615-9675-29CEC0DB7681}" srcOrd="0" destOrd="0" presId="urn:microsoft.com/office/officeart/2008/layout/VerticalCurvedList"/>
    <dgm:cxn modelId="{35B5B554-D24F-40B4-86E7-5033977C67C2}" type="presOf" srcId="{51AF792C-872E-4ECA-B156-564729498CE1}" destId="{0E294A65-9C4F-45FD-B358-320D4CB37E1B}" srcOrd="0" destOrd="0" presId="urn:microsoft.com/office/officeart/2008/layout/VerticalCurvedList"/>
    <dgm:cxn modelId="{E55DD898-6B26-432C-834F-D4EB8BD09C01}" type="presOf" srcId="{65571E3C-7A66-45FE-B031-2858D845D832}" destId="{2F464296-3896-4E98-9CFE-C655094E6189}" srcOrd="0" destOrd="0" presId="urn:microsoft.com/office/officeart/2008/layout/VerticalCurvedList"/>
    <dgm:cxn modelId="{47365382-9820-4201-BD00-FDAF6F31C236}" srcId="{8EA4B86A-2FC0-4D7F-B36C-E4094FF87DE2}" destId="{65571E3C-7A66-45FE-B031-2858D845D832}" srcOrd="0" destOrd="0" parTransId="{883F19C8-99BC-4C59-B828-3701059F68B3}" sibTransId="{04E77CB7-6B67-435D-8220-13AF1C7B1D93}"/>
    <dgm:cxn modelId="{5065DD6A-C015-4932-A881-E1002FC47115}" type="presParOf" srcId="{DC9E5999-3A7A-457D-BD2F-C1A1D7C3205C}" destId="{CDAA113C-026A-4453-8F67-14E82321BB9D}" srcOrd="0" destOrd="0" presId="urn:microsoft.com/office/officeart/2008/layout/VerticalCurvedList"/>
    <dgm:cxn modelId="{5A1B7263-66B1-48B3-8E1B-ED4AB8C4B75E}" type="presParOf" srcId="{CDAA113C-026A-4453-8F67-14E82321BB9D}" destId="{C128814C-1B93-4A9A-9608-9518D014569A}" srcOrd="0" destOrd="0" presId="urn:microsoft.com/office/officeart/2008/layout/VerticalCurvedList"/>
    <dgm:cxn modelId="{5DE027FC-28C9-46AA-9EDE-9677A49634B8}" type="presParOf" srcId="{C128814C-1B93-4A9A-9608-9518D014569A}" destId="{4094AA6E-CD53-4619-A5B6-83EC54185D55}" srcOrd="0" destOrd="0" presId="urn:microsoft.com/office/officeart/2008/layout/VerticalCurvedList"/>
    <dgm:cxn modelId="{1FCD4BC8-C0BB-4E92-9E1F-EB605B875ECC}" type="presParOf" srcId="{C128814C-1B93-4A9A-9608-9518D014569A}" destId="{E622EEFF-70B7-4B7E-952E-383E0DE74077}" srcOrd="1" destOrd="0" presId="urn:microsoft.com/office/officeart/2008/layout/VerticalCurvedList"/>
    <dgm:cxn modelId="{26079824-0E00-46D6-9A13-27AE8B7621C0}" type="presParOf" srcId="{C128814C-1B93-4A9A-9608-9518D014569A}" destId="{8F384B32-1C96-4F90-B806-375C1AC63E58}" srcOrd="2" destOrd="0" presId="urn:microsoft.com/office/officeart/2008/layout/VerticalCurvedList"/>
    <dgm:cxn modelId="{5D1C6980-D3DB-430D-A5CE-F0C6FF76C40C}" type="presParOf" srcId="{C128814C-1B93-4A9A-9608-9518D014569A}" destId="{38B29304-BC12-40C0-8FED-84AC894311D8}" srcOrd="3" destOrd="0" presId="urn:microsoft.com/office/officeart/2008/layout/VerticalCurvedList"/>
    <dgm:cxn modelId="{24235B77-8644-4028-B947-D9AED75D2A88}" type="presParOf" srcId="{CDAA113C-026A-4453-8F67-14E82321BB9D}" destId="{2F464296-3896-4E98-9CFE-C655094E6189}" srcOrd="1" destOrd="0" presId="urn:microsoft.com/office/officeart/2008/layout/VerticalCurvedList"/>
    <dgm:cxn modelId="{75DD906A-4B49-4E60-AD65-D47A8D74F3E0}" type="presParOf" srcId="{CDAA113C-026A-4453-8F67-14E82321BB9D}" destId="{B5E3DD55-D756-4008-95A3-5B34C51444E7}" srcOrd="2" destOrd="0" presId="urn:microsoft.com/office/officeart/2008/layout/VerticalCurvedList"/>
    <dgm:cxn modelId="{C9F4154A-8D51-4B3D-B037-010D20082792}" type="presParOf" srcId="{B5E3DD55-D756-4008-95A3-5B34C51444E7}" destId="{C6847843-259D-4D4E-AD01-86244F628F6C}" srcOrd="0" destOrd="0" presId="urn:microsoft.com/office/officeart/2008/layout/VerticalCurvedList"/>
    <dgm:cxn modelId="{FEAA06CC-26FC-4C73-8DBC-5CE519A0E3C9}" type="presParOf" srcId="{CDAA113C-026A-4453-8F67-14E82321BB9D}" destId="{2CBCE1C4-4476-4615-9675-29CEC0DB7681}" srcOrd="3" destOrd="0" presId="urn:microsoft.com/office/officeart/2008/layout/VerticalCurvedList"/>
    <dgm:cxn modelId="{42E901DA-B49A-4FF8-8052-1065D3BC4C0E}" type="presParOf" srcId="{CDAA113C-026A-4453-8F67-14E82321BB9D}" destId="{0B104144-BFB3-403A-8F9F-01468371DCAB}" srcOrd="4" destOrd="0" presId="urn:microsoft.com/office/officeart/2008/layout/VerticalCurvedList"/>
    <dgm:cxn modelId="{F9D98AD1-BF35-40FA-8B6B-F6DF6693C4D1}" type="presParOf" srcId="{0B104144-BFB3-403A-8F9F-01468371DCAB}" destId="{07D6F14F-71F9-4386-B76A-44BF81BD34B6}" srcOrd="0" destOrd="0" presId="urn:microsoft.com/office/officeart/2008/layout/VerticalCurvedList"/>
    <dgm:cxn modelId="{99C0970C-B028-4B1D-8E02-15836872C59E}" type="presParOf" srcId="{CDAA113C-026A-4453-8F67-14E82321BB9D}" destId="{D383B762-8917-43AC-B521-C7ABFBDFC777}" srcOrd="5" destOrd="0" presId="urn:microsoft.com/office/officeart/2008/layout/VerticalCurvedList"/>
    <dgm:cxn modelId="{A7D1DC46-DA8F-423C-AE81-F4FDCDCDD038}" type="presParOf" srcId="{CDAA113C-026A-4453-8F67-14E82321BB9D}" destId="{78839A0A-D1EF-49E7-9DE4-25A09FE47C47}" srcOrd="6" destOrd="0" presId="urn:microsoft.com/office/officeart/2008/layout/VerticalCurvedList"/>
    <dgm:cxn modelId="{374D6D92-A3B4-4F59-99E4-3B17066F2452}" type="presParOf" srcId="{78839A0A-D1EF-49E7-9DE4-25A09FE47C47}" destId="{AC7E03FF-806B-4359-A76A-3FF106955AE1}" srcOrd="0" destOrd="0" presId="urn:microsoft.com/office/officeart/2008/layout/VerticalCurvedList"/>
    <dgm:cxn modelId="{FEC69941-4FFF-4543-953E-10849D06BFFD}" type="presParOf" srcId="{CDAA113C-026A-4453-8F67-14E82321BB9D}" destId="{0E294A65-9C4F-45FD-B358-320D4CB37E1B}" srcOrd="7" destOrd="0" presId="urn:microsoft.com/office/officeart/2008/layout/VerticalCurvedList"/>
    <dgm:cxn modelId="{4029E841-BFF1-4FEA-90AA-44026E55A514}" type="presParOf" srcId="{CDAA113C-026A-4453-8F67-14E82321BB9D}" destId="{4007F773-A3CB-4E2C-9886-19716FF6F9C8}" srcOrd="8" destOrd="0" presId="urn:microsoft.com/office/officeart/2008/layout/VerticalCurvedList"/>
    <dgm:cxn modelId="{F630ECAF-DA01-4474-AB75-A93F1E9987AE}" type="presParOf" srcId="{4007F773-A3CB-4E2C-9886-19716FF6F9C8}" destId="{B9E3B233-11DB-440B-AE7A-AEC3C6F5BD8F}" srcOrd="0" destOrd="0" presId="urn:microsoft.com/office/officeart/2008/layout/VerticalCurvedList"/>
    <dgm:cxn modelId="{175B48FA-A106-4E23-8673-28D769815259}" type="presParOf" srcId="{CDAA113C-026A-4453-8F67-14E82321BB9D}" destId="{3989D92B-6158-4356-9CE1-082C5E56B01F}" srcOrd="9" destOrd="0" presId="urn:microsoft.com/office/officeart/2008/layout/VerticalCurvedList"/>
    <dgm:cxn modelId="{FF784BB6-D3C9-4535-B9B9-35476C79BFF8}" type="presParOf" srcId="{CDAA113C-026A-4453-8F67-14E82321BB9D}" destId="{79FF29A4-0803-49E8-BA2F-DBC29D073E0F}" srcOrd="10" destOrd="0" presId="urn:microsoft.com/office/officeart/2008/layout/VerticalCurvedList"/>
    <dgm:cxn modelId="{5A49D88F-16CD-4B70-9C43-EEE3C95FDD9D}" type="presParOf" srcId="{79FF29A4-0803-49E8-BA2F-DBC29D073E0F}" destId="{902607E1-0D34-4BA9-8471-0A0207C01F2A}" srcOrd="0" destOrd="0" presId="urn:microsoft.com/office/officeart/2008/layout/VerticalCurve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8E0A6A9F-D225-4682-88E3-8D08329700F5}" type="doc">
      <dgm:prSet loTypeId="urn:microsoft.com/office/officeart/2005/8/layout/pyramid1" loCatId="pyramid" qsTypeId="urn:microsoft.com/office/officeart/2005/8/quickstyle/simple1" qsCatId="simple" csTypeId="urn:microsoft.com/office/officeart/2005/8/colors/accent1_2" csCatId="accent1" phldr="1"/>
      <dgm:spPr/>
    </dgm:pt>
    <dgm:pt modelId="{10FFE0FF-D4F4-4D5F-AFCE-31C1E8089042}">
      <dgm:prSet phldrT="[Text]" custT="1"/>
      <dgm:spPr>
        <a:solidFill>
          <a:schemeClr val="accent2">
            <a:lumMod val="75000"/>
          </a:schemeClr>
        </a:solidFill>
      </dgm:spPr>
      <dgm:t>
        <a:bodyPr/>
        <a:lstStyle/>
        <a:p>
          <a:r>
            <a:rPr lang="en-US" sz="2000" dirty="0" smtClean="0">
              <a:solidFill>
                <a:schemeClr val="bg1"/>
              </a:solidFill>
            </a:rPr>
            <a:t>Partners</a:t>
          </a:r>
          <a:endParaRPr lang="en-US" sz="2000" dirty="0">
            <a:solidFill>
              <a:schemeClr val="bg1"/>
            </a:solidFill>
          </a:endParaRPr>
        </a:p>
      </dgm:t>
    </dgm:pt>
    <dgm:pt modelId="{DCAA720B-4498-49D6-ADE3-4BDDC63DE398}" type="parTrans" cxnId="{F518AEB0-D62F-407F-A755-969E06EF54F2}">
      <dgm:prSet/>
      <dgm:spPr/>
      <dgm:t>
        <a:bodyPr/>
        <a:lstStyle/>
        <a:p>
          <a:endParaRPr lang="en-US"/>
        </a:p>
      </dgm:t>
    </dgm:pt>
    <dgm:pt modelId="{B0D33D89-6F1F-429A-97B0-7699C174EC42}" type="sibTrans" cxnId="{F518AEB0-D62F-407F-A755-969E06EF54F2}">
      <dgm:prSet/>
      <dgm:spPr/>
      <dgm:t>
        <a:bodyPr/>
        <a:lstStyle/>
        <a:p>
          <a:endParaRPr lang="en-US"/>
        </a:p>
      </dgm:t>
    </dgm:pt>
    <dgm:pt modelId="{294382F6-75B2-4D91-939F-135A6E7EA070}">
      <dgm:prSet phldrT="[Text]" custT="1"/>
      <dgm:spPr>
        <a:solidFill>
          <a:schemeClr val="accent2">
            <a:lumMod val="75000"/>
          </a:schemeClr>
        </a:solidFill>
      </dgm:spPr>
      <dgm:t>
        <a:bodyPr/>
        <a:lstStyle/>
        <a:p>
          <a:r>
            <a:rPr lang="en-US" sz="2000" dirty="0" smtClean="0">
              <a:solidFill>
                <a:schemeClr val="bg1"/>
              </a:solidFill>
            </a:rPr>
            <a:t>Products and Services</a:t>
          </a:r>
          <a:endParaRPr lang="en-US" sz="2000" dirty="0">
            <a:solidFill>
              <a:schemeClr val="bg1"/>
            </a:solidFill>
          </a:endParaRPr>
        </a:p>
      </dgm:t>
    </dgm:pt>
    <dgm:pt modelId="{A9813324-A811-4C58-B29A-D06E299FC64D}" type="parTrans" cxnId="{4B0CA976-7A1D-4384-9607-703451B8B711}">
      <dgm:prSet/>
      <dgm:spPr/>
      <dgm:t>
        <a:bodyPr/>
        <a:lstStyle/>
        <a:p>
          <a:endParaRPr lang="en-US"/>
        </a:p>
      </dgm:t>
    </dgm:pt>
    <dgm:pt modelId="{63D11B6B-79E3-4C5E-B14C-329F324D45A5}" type="sibTrans" cxnId="{4B0CA976-7A1D-4384-9607-703451B8B711}">
      <dgm:prSet/>
      <dgm:spPr/>
      <dgm:t>
        <a:bodyPr/>
        <a:lstStyle/>
        <a:p>
          <a:endParaRPr lang="en-US"/>
        </a:p>
      </dgm:t>
    </dgm:pt>
    <dgm:pt modelId="{832805A3-9B75-4E87-A042-0BC3B225E348}">
      <dgm:prSet phldrT="[Text]" custT="1"/>
      <dgm:spPr>
        <a:solidFill>
          <a:schemeClr val="accent2">
            <a:lumMod val="75000"/>
          </a:schemeClr>
        </a:solidFill>
      </dgm:spPr>
      <dgm:t>
        <a:bodyPr/>
        <a:lstStyle/>
        <a:p>
          <a:r>
            <a:rPr lang="en-US" sz="2000" b="1" dirty="0" smtClean="0">
              <a:solidFill>
                <a:schemeClr val="bg2">
                  <a:lumMod val="90000"/>
                </a:schemeClr>
              </a:solidFill>
            </a:rPr>
            <a:t>Assets</a:t>
          </a:r>
          <a:r>
            <a:rPr lang="en-US" sz="2000" dirty="0" smtClean="0">
              <a:solidFill>
                <a:schemeClr val="bg2">
                  <a:lumMod val="90000"/>
                </a:schemeClr>
              </a:solidFill>
            </a:rPr>
            <a:t> </a:t>
          </a:r>
        </a:p>
        <a:p>
          <a:r>
            <a:rPr lang="en-US" sz="2000" dirty="0" smtClean="0">
              <a:solidFill>
                <a:schemeClr val="bg1"/>
              </a:solidFill>
            </a:rPr>
            <a:t>Physical Capital; Human Capital; Institutional Capital</a:t>
          </a:r>
          <a:endParaRPr lang="en-US" sz="2000" dirty="0">
            <a:solidFill>
              <a:schemeClr val="bg1"/>
            </a:solidFill>
          </a:endParaRPr>
        </a:p>
      </dgm:t>
    </dgm:pt>
    <dgm:pt modelId="{85F6CFAE-A715-4960-BA51-240F547B4529}" type="parTrans" cxnId="{8D6829E9-5A22-4980-AFC6-E2D2441A8D14}">
      <dgm:prSet/>
      <dgm:spPr/>
      <dgm:t>
        <a:bodyPr/>
        <a:lstStyle/>
        <a:p>
          <a:endParaRPr lang="en-US"/>
        </a:p>
      </dgm:t>
    </dgm:pt>
    <dgm:pt modelId="{7228BCCD-7694-4FB3-9B42-C367941E7B0C}" type="sibTrans" cxnId="{8D6829E9-5A22-4980-AFC6-E2D2441A8D14}">
      <dgm:prSet/>
      <dgm:spPr/>
      <dgm:t>
        <a:bodyPr/>
        <a:lstStyle/>
        <a:p>
          <a:endParaRPr lang="en-US"/>
        </a:p>
      </dgm:t>
    </dgm:pt>
    <dgm:pt modelId="{3219CF4D-2940-4576-A942-A88B3B0539FD}" type="pres">
      <dgm:prSet presAssocID="{8E0A6A9F-D225-4682-88E3-8D08329700F5}" presName="Name0" presStyleCnt="0">
        <dgm:presLayoutVars>
          <dgm:dir/>
          <dgm:animLvl val="lvl"/>
          <dgm:resizeHandles val="exact"/>
        </dgm:presLayoutVars>
      </dgm:prSet>
      <dgm:spPr/>
    </dgm:pt>
    <dgm:pt modelId="{EAC7B332-3870-4432-B95E-3AC4ACAF4B92}" type="pres">
      <dgm:prSet presAssocID="{10FFE0FF-D4F4-4D5F-AFCE-31C1E8089042}" presName="Name8" presStyleCnt="0"/>
      <dgm:spPr/>
    </dgm:pt>
    <dgm:pt modelId="{52702217-0564-4AD4-B166-F1DCEA88D4B7}" type="pres">
      <dgm:prSet presAssocID="{10FFE0FF-D4F4-4D5F-AFCE-31C1E8089042}" presName="level" presStyleLbl="node1" presStyleIdx="0" presStyleCnt="3" custLinFactNeighborX="-1536" custLinFactNeighborY="1244">
        <dgm:presLayoutVars>
          <dgm:chMax val="1"/>
          <dgm:bulletEnabled val="1"/>
        </dgm:presLayoutVars>
      </dgm:prSet>
      <dgm:spPr/>
      <dgm:t>
        <a:bodyPr/>
        <a:lstStyle/>
        <a:p>
          <a:endParaRPr lang="en-US"/>
        </a:p>
      </dgm:t>
    </dgm:pt>
    <dgm:pt modelId="{19B809CF-97F0-4D7F-A14B-5046B75C299F}" type="pres">
      <dgm:prSet presAssocID="{10FFE0FF-D4F4-4D5F-AFCE-31C1E8089042}" presName="levelTx" presStyleLbl="revTx" presStyleIdx="0" presStyleCnt="0">
        <dgm:presLayoutVars>
          <dgm:chMax val="1"/>
          <dgm:bulletEnabled val="1"/>
        </dgm:presLayoutVars>
      </dgm:prSet>
      <dgm:spPr/>
      <dgm:t>
        <a:bodyPr/>
        <a:lstStyle/>
        <a:p>
          <a:endParaRPr lang="en-US"/>
        </a:p>
      </dgm:t>
    </dgm:pt>
    <dgm:pt modelId="{E1289311-6719-4F6D-95C1-D773BAF386F8}" type="pres">
      <dgm:prSet presAssocID="{294382F6-75B2-4D91-939F-135A6E7EA070}" presName="Name8" presStyleCnt="0"/>
      <dgm:spPr/>
    </dgm:pt>
    <dgm:pt modelId="{B7D83093-B1BB-4C0F-86EC-D5D0AF747D3A}" type="pres">
      <dgm:prSet presAssocID="{294382F6-75B2-4D91-939F-135A6E7EA070}" presName="level" presStyleLbl="node1" presStyleIdx="1" presStyleCnt="3" custLinFactNeighborX="-960" custLinFactNeighborY="1410">
        <dgm:presLayoutVars>
          <dgm:chMax val="1"/>
          <dgm:bulletEnabled val="1"/>
        </dgm:presLayoutVars>
      </dgm:prSet>
      <dgm:spPr/>
      <dgm:t>
        <a:bodyPr/>
        <a:lstStyle/>
        <a:p>
          <a:endParaRPr lang="en-US"/>
        </a:p>
      </dgm:t>
    </dgm:pt>
    <dgm:pt modelId="{A0BFD2BA-C8F7-4784-BE46-9D44AF1C11D4}" type="pres">
      <dgm:prSet presAssocID="{294382F6-75B2-4D91-939F-135A6E7EA070}" presName="levelTx" presStyleLbl="revTx" presStyleIdx="0" presStyleCnt="0">
        <dgm:presLayoutVars>
          <dgm:chMax val="1"/>
          <dgm:bulletEnabled val="1"/>
        </dgm:presLayoutVars>
      </dgm:prSet>
      <dgm:spPr/>
      <dgm:t>
        <a:bodyPr/>
        <a:lstStyle/>
        <a:p>
          <a:endParaRPr lang="en-US"/>
        </a:p>
      </dgm:t>
    </dgm:pt>
    <dgm:pt modelId="{4C5688B6-1B86-46D9-864B-08615E8AB797}" type="pres">
      <dgm:prSet presAssocID="{832805A3-9B75-4E87-A042-0BC3B225E348}" presName="Name8" presStyleCnt="0"/>
      <dgm:spPr/>
    </dgm:pt>
    <dgm:pt modelId="{B9ED19BA-BEB3-419F-896B-9B0014E05F77}" type="pres">
      <dgm:prSet presAssocID="{832805A3-9B75-4E87-A042-0BC3B225E348}" presName="level" presStyleLbl="node1" presStyleIdx="2" presStyleCnt="3">
        <dgm:presLayoutVars>
          <dgm:chMax val="1"/>
          <dgm:bulletEnabled val="1"/>
        </dgm:presLayoutVars>
      </dgm:prSet>
      <dgm:spPr/>
      <dgm:t>
        <a:bodyPr/>
        <a:lstStyle/>
        <a:p>
          <a:endParaRPr lang="en-US"/>
        </a:p>
      </dgm:t>
    </dgm:pt>
    <dgm:pt modelId="{02FF3127-CCC2-4336-8B07-76A1BDB8B798}" type="pres">
      <dgm:prSet presAssocID="{832805A3-9B75-4E87-A042-0BC3B225E348}" presName="levelTx" presStyleLbl="revTx" presStyleIdx="0" presStyleCnt="0">
        <dgm:presLayoutVars>
          <dgm:chMax val="1"/>
          <dgm:bulletEnabled val="1"/>
        </dgm:presLayoutVars>
      </dgm:prSet>
      <dgm:spPr/>
      <dgm:t>
        <a:bodyPr/>
        <a:lstStyle/>
        <a:p>
          <a:endParaRPr lang="en-US"/>
        </a:p>
      </dgm:t>
    </dgm:pt>
  </dgm:ptLst>
  <dgm:cxnLst>
    <dgm:cxn modelId="{4B0CA976-7A1D-4384-9607-703451B8B711}" srcId="{8E0A6A9F-D225-4682-88E3-8D08329700F5}" destId="{294382F6-75B2-4D91-939F-135A6E7EA070}" srcOrd="1" destOrd="0" parTransId="{A9813324-A811-4C58-B29A-D06E299FC64D}" sibTransId="{63D11B6B-79E3-4C5E-B14C-329F324D45A5}"/>
    <dgm:cxn modelId="{D12178C0-A735-44B7-988A-CCE6C2DCE485}" type="presOf" srcId="{10FFE0FF-D4F4-4D5F-AFCE-31C1E8089042}" destId="{52702217-0564-4AD4-B166-F1DCEA88D4B7}" srcOrd="0" destOrd="0" presId="urn:microsoft.com/office/officeart/2005/8/layout/pyramid1"/>
    <dgm:cxn modelId="{1EF512D4-3AD5-43D8-8C90-AE29DB65B1C4}" type="presOf" srcId="{294382F6-75B2-4D91-939F-135A6E7EA070}" destId="{A0BFD2BA-C8F7-4784-BE46-9D44AF1C11D4}" srcOrd="1" destOrd="0" presId="urn:microsoft.com/office/officeart/2005/8/layout/pyramid1"/>
    <dgm:cxn modelId="{0481EA33-6137-4750-97D5-01E848704871}" type="presOf" srcId="{10FFE0FF-D4F4-4D5F-AFCE-31C1E8089042}" destId="{19B809CF-97F0-4D7F-A14B-5046B75C299F}" srcOrd="1" destOrd="0" presId="urn:microsoft.com/office/officeart/2005/8/layout/pyramid1"/>
    <dgm:cxn modelId="{8B921DE1-8588-48BF-B935-A517FC29DF48}" type="presOf" srcId="{8E0A6A9F-D225-4682-88E3-8D08329700F5}" destId="{3219CF4D-2940-4576-A942-A88B3B0539FD}" srcOrd="0" destOrd="0" presId="urn:microsoft.com/office/officeart/2005/8/layout/pyramid1"/>
    <dgm:cxn modelId="{12078061-CD40-4A44-930C-90204BFDCAB8}" type="presOf" srcId="{832805A3-9B75-4E87-A042-0BC3B225E348}" destId="{B9ED19BA-BEB3-419F-896B-9B0014E05F77}" srcOrd="0" destOrd="0" presId="urn:microsoft.com/office/officeart/2005/8/layout/pyramid1"/>
    <dgm:cxn modelId="{F518AEB0-D62F-407F-A755-969E06EF54F2}" srcId="{8E0A6A9F-D225-4682-88E3-8D08329700F5}" destId="{10FFE0FF-D4F4-4D5F-AFCE-31C1E8089042}" srcOrd="0" destOrd="0" parTransId="{DCAA720B-4498-49D6-ADE3-4BDDC63DE398}" sibTransId="{B0D33D89-6F1F-429A-97B0-7699C174EC42}"/>
    <dgm:cxn modelId="{1E98C6C0-959A-40E6-A964-87BC3B836217}" type="presOf" srcId="{294382F6-75B2-4D91-939F-135A6E7EA070}" destId="{B7D83093-B1BB-4C0F-86EC-D5D0AF747D3A}" srcOrd="0" destOrd="0" presId="urn:microsoft.com/office/officeart/2005/8/layout/pyramid1"/>
    <dgm:cxn modelId="{E7A35D80-DE82-4BD6-A8EC-28DD2B442F63}" type="presOf" srcId="{832805A3-9B75-4E87-A042-0BC3B225E348}" destId="{02FF3127-CCC2-4336-8B07-76A1BDB8B798}" srcOrd="1" destOrd="0" presId="urn:microsoft.com/office/officeart/2005/8/layout/pyramid1"/>
    <dgm:cxn modelId="{8D6829E9-5A22-4980-AFC6-E2D2441A8D14}" srcId="{8E0A6A9F-D225-4682-88E3-8D08329700F5}" destId="{832805A3-9B75-4E87-A042-0BC3B225E348}" srcOrd="2" destOrd="0" parTransId="{85F6CFAE-A715-4960-BA51-240F547B4529}" sibTransId="{7228BCCD-7694-4FB3-9B42-C367941E7B0C}"/>
    <dgm:cxn modelId="{83F21B21-F4D4-4913-A072-E80D34CA4C7D}" type="presParOf" srcId="{3219CF4D-2940-4576-A942-A88B3B0539FD}" destId="{EAC7B332-3870-4432-B95E-3AC4ACAF4B92}" srcOrd="0" destOrd="0" presId="urn:microsoft.com/office/officeart/2005/8/layout/pyramid1"/>
    <dgm:cxn modelId="{49D1D998-D79E-41AF-8009-E5783C6024E1}" type="presParOf" srcId="{EAC7B332-3870-4432-B95E-3AC4ACAF4B92}" destId="{52702217-0564-4AD4-B166-F1DCEA88D4B7}" srcOrd="0" destOrd="0" presId="urn:microsoft.com/office/officeart/2005/8/layout/pyramid1"/>
    <dgm:cxn modelId="{DD047C7B-31C1-44A0-8BA5-A857E16DD93E}" type="presParOf" srcId="{EAC7B332-3870-4432-B95E-3AC4ACAF4B92}" destId="{19B809CF-97F0-4D7F-A14B-5046B75C299F}" srcOrd="1" destOrd="0" presId="urn:microsoft.com/office/officeart/2005/8/layout/pyramid1"/>
    <dgm:cxn modelId="{97DCF222-E55E-4843-9BF5-7256A411DCF2}" type="presParOf" srcId="{3219CF4D-2940-4576-A942-A88B3B0539FD}" destId="{E1289311-6719-4F6D-95C1-D773BAF386F8}" srcOrd="1" destOrd="0" presId="urn:microsoft.com/office/officeart/2005/8/layout/pyramid1"/>
    <dgm:cxn modelId="{50795630-C341-46D5-85FB-A3B42B856254}" type="presParOf" srcId="{E1289311-6719-4F6D-95C1-D773BAF386F8}" destId="{B7D83093-B1BB-4C0F-86EC-D5D0AF747D3A}" srcOrd="0" destOrd="0" presId="urn:microsoft.com/office/officeart/2005/8/layout/pyramid1"/>
    <dgm:cxn modelId="{08F792B7-8D3F-47C0-A278-6D2188CF652B}" type="presParOf" srcId="{E1289311-6719-4F6D-95C1-D773BAF386F8}" destId="{A0BFD2BA-C8F7-4784-BE46-9D44AF1C11D4}" srcOrd="1" destOrd="0" presId="urn:microsoft.com/office/officeart/2005/8/layout/pyramid1"/>
    <dgm:cxn modelId="{08CCF3DE-B386-42E7-9853-4DF83ED9A2BC}" type="presParOf" srcId="{3219CF4D-2940-4576-A942-A88B3B0539FD}" destId="{4C5688B6-1B86-46D9-864B-08615E8AB797}" srcOrd="2" destOrd="0" presId="urn:microsoft.com/office/officeart/2005/8/layout/pyramid1"/>
    <dgm:cxn modelId="{EBEBF1CC-8A35-4055-827B-A59A5E83E06A}" type="presParOf" srcId="{4C5688B6-1B86-46D9-864B-08615E8AB797}" destId="{B9ED19BA-BEB3-419F-896B-9B0014E05F77}" srcOrd="0" destOrd="0" presId="urn:microsoft.com/office/officeart/2005/8/layout/pyramid1"/>
    <dgm:cxn modelId="{8285C7D0-5322-40F3-BA26-496203C50689}" type="presParOf" srcId="{4C5688B6-1B86-46D9-864B-08615E8AB797}" destId="{02FF3127-CCC2-4336-8B07-76A1BDB8B798}" srcOrd="1" destOrd="0" presId="urn:microsoft.com/office/officeart/2005/8/layout/pyramid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FD1DA70C-4F38-411C-B356-A2045C2533CC}" type="doc">
      <dgm:prSet loTypeId="urn:microsoft.com/office/officeart/2005/8/layout/gear1" loCatId="cycle" qsTypeId="urn:microsoft.com/office/officeart/2005/8/quickstyle/simple1" qsCatId="simple" csTypeId="urn:microsoft.com/office/officeart/2005/8/colors/accent1_2" csCatId="accent1" phldr="1"/>
      <dgm:spPr/>
    </dgm:pt>
    <dgm:pt modelId="{D3C8514E-F51E-4776-8FCC-A44EB3295FAF}">
      <dgm:prSet phldrT="[Text]"/>
      <dgm:spPr>
        <a:solidFill>
          <a:schemeClr val="bg2">
            <a:lumMod val="75000"/>
          </a:schemeClr>
        </a:solidFill>
      </dgm:spPr>
      <dgm:t>
        <a:bodyPr/>
        <a:lstStyle/>
        <a:p>
          <a:r>
            <a:rPr lang="en-US" b="1" dirty="0" smtClean="0"/>
            <a:t>Employment Creating</a:t>
          </a:r>
          <a:endParaRPr lang="en-US" b="1" dirty="0"/>
        </a:p>
      </dgm:t>
    </dgm:pt>
    <dgm:pt modelId="{CEAC2E2C-5E0C-4D4E-9A2D-5989AD2859A6}" type="parTrans" cxnId="{257F4EE2-CAC4-4535-939E-5CAF11A63644}">
      <dgm:prSet/>
      <dgm:spPr/>
      <dgm:t>
        <a:bodyPr/>
        <a:lstStyle/>
        <a:p>
          <a:endParaRPr lang="en-US"/>
        </a:p>
      </dgm:t>
    </dgm:pt>
    <dgm:pt modelId="{3CDA3B32-FBDB-457D-90BB-2B07AF8DFC5C}" type="sibTrans" cxnId="{257F4EE2-CAC4-4535-939E-5CAF11A63644}">
      <dgm:prSet/>
      <dgm:spPr/>
      <dgm:t>
        <a:bodyPr/>
        <a:lstStyle/>
        <a:p>
          <a:endParaRPr lang="en-US"/>
        </a:p>
      </dgm:t>
    </dgm:pt>
    <dgm:pt modelId="{6DEF7D80-8049-4214-93C3-F4D7CCE9CC04}">
      <dgm:prSet phldrT="[Text]" custT="1"/>
      <dgm:spPr>
        <a:solidFill>
          <a:schemeClr val="bg2">
            <a:lumMod val="75000"/>
          </a:schemeClr>
        </a:solidFill>
      </dgm:spPr>
      <dgm:t>
        <a:bodyPr/>
        <a:lstStyle/>
        <a:p>
          <a:r>
            <a:rPr lang="en-US" sz="1050" b="1" dirty="0" smtClean="0"/>
            <a:t>Productivity Enhancing</a:t>
          </a:r>
          <a:endParaRPr lang="en-US" sz="1050" b="1" dirty="0"/>
        </a:p>
      </dgm:t>
    </dgm:pt>
    <dgm:pt modelId="{4D7FDFA8-8573-4007-8261-6BD61BF3C78D}" type="parTrans" cxnId="{A8A93BF0-16D2-43DF-880E-05B965422B06}">
      <dgm:prSet/>
      <dgm:spPr/>
      <dgm:t>
        <a:bodyPr/>
        <a:lstStyle/>
        <a:p>
          <a:endParaRPr lang="en-US"/>
        </a:p>
      </dgm:t>
    </dgm:pt>
    <dgm:pt modelId="{5466CB42-2439-4CCC-9150-7F7AF0B931CE}" type="sibTrans" cxnId="{A8A93BF0-16D2-43DF-880E-05B965422B06}">
      <dgm:prSet/>
      <dgm:spPr/>
      <dgm:t>
        <a:bodyPr/>
        <a:lstStyle/>
        <a:p>
          <a:endParaRPr lang="en-US"/>
        </a:p>
      </dgm:t>
    </dgm:pt>
    <dgm:pt modelId="{764B2A41-43D8-4BE7-B4A4-2D18C3C24108}">
      <dgm:prSet phldrT="[Text]" custT="1"/>
      <dgm:spPr>
        <a:solidFill>
          <a:schemeClr val="bg2">
            <a:lumMod val="75000"/>
          </a:schemeClr>
        </a:solidFill>
      </dgm:spPr>
      <dgm:t>
        <a:bodyPr/>
        <a:lstStyle/>
        <a:p>
          <a:r>
            <a:rPr lang="en-US" sz="1050" b="1" dirty="0" smtClean="0"/>
            <a:t>Volatility Reducing</a:t>
          </a:r>
          <a:endParaRPr lang="en-US" sz="1050" b="1" dirty="0"/>
        </a:p>
      </dgm:t>
    </dgm:pt>
    <dgm:pt modelId="{8A620674-8E9A-46F4-A367-D46A57388195}" type="parTrans" cxnId="{8E769436-F542-461E-889B-023B66FA2210}">
      <dgm:prSet/>
      <dgm:spPr/>
      <dgm:t>
        <a:bodyPr/>
        <a:lstStyle/>
        <a:p>
          <a:endParaRPr lang="en-US"/>
        </a:p>
      </dgm:t>
    </dgm:pt>
    <dgm:pt modelId="{58E2F319-001D-4C8F-91A4-77DDBD0A56C6}" type="sibTrans" cxnId="{8E769436-F542-461E-889B-023B66FA2210}">
      <dgm:prSet/>
      <dgm:spPr/>
      <dgm:t>
        <a:bodyPr/>
        <a:lstStyle/>
        <a:p>
          <a:endParaRPr lang="en-US"/>
        </a:p>
      </dgm:t>
    </dgm:pt>
    <dgm:pt modelId="{8B54F81B-59F5-46AE-B5D1-C7DA89390517}" type="pres">
      <dgm:prSet presAssocID="{FD1DA70C-4F38-411C-B356-A2045C2533CC}" presName="composite" presStyleCnt="0">
        <dgm:presLayoutVars>
          <dgm:chMax val="3"/>
          <dgm:animLvl val="lvl"/>
          <dgm:resizeHandles val="exact"/>
        </dgm:presLayoutVars>
      </dgm:prSet>
      <dgm:spPr/>
    </dgm:pt>
    <dgm:pt modelId="{07BF88E7-A92E-44EA-B8FE-25AE2D86D691}" type="pres">
      <dgm:prSet presAssocID="{D3C8514E-F51E-4776-8FCC-A44EB3295FAF}" presName="gear1" presStyleLbl="node1" presStyleIdx="0" presStyleCnt="3">
        <dgm:presLayoutVars>
          <dgm:chMax val="1"/>
          <dgm:bulletEnabled val="1"/>
        </dgm:presLayoutVars>
      </dgm:prSet>
      <dgm:spPr/>
      <dgm:t>
        <a:bodyPr/>
        <a:lstStyle/>
        <a:p>
          <a:endParaRPr lang="en-US"/>
        </a:p>
      </dgm:t>
    </dgm:pt>
    <dgm:pt modelId="{14446F7C-ADD6-48D5-B2B7-E21AA6048D4E}" type="pres">
      <dgm:prSet presAssocID="{D3C8514E-F51E-4776-8FCC-A44EB3295FAF}" presName="gear1srcNode" presStyleLbl="node1" presStyleIdx="0" presStyleCnt="3"/>
      <dgm:spPr/>
      <dgm:t>
        <a:bodyPr/>
        <a:lstStyle/>
        <a:p>
          <a:endParaRPr lang="en-US"/>
        </a:p>
      </dgm:t>
    </dgm:pt>
    <dgm:pt modelId="{EBF0D545-AB59-41C3-A00D-A50A3BFBE0D3}" type="pres">
      <dgm:prSet presAssocID="{D3C8514E-F51E-4776-8FCC-A44EB3295FAF}" presName="gear1dstNode" presStyleLbl="node1" presStyleIdx="0" presStyleCnt="3"/>
      <dgm:spPr/>
      <dgm:t>
        <a:bodyPr/>
        <a:lstStyle/>
        <a:p>
          <a:endParaRPr lang="en-US"/>
        </a:p>
      </dgm:t>
    </dgm:pt>
    <dgm:pt modelId="{9B4C8D47-0119-4BBA-A0FC-3B55722589B6}" type="pres">
      <dgm:prSet presAssocID="{6DEF7D80-8049-4214-93C3-F4D7CCE9CC04}" presName="gear2" presStyleLbl="node1" presStyleIdx="1" presStyleCnt="3" custScaleX="131942" custScaleY="110744" custLinFactNeighborY="-248">
        <dgm:presLayoutVars>
          <dgm:chMax val="1"/>
          <dgm:bulletEnabled val="1"/>
        </dgm:presLayoutVars>
      </dgm:prSet>
      <dgm:spPr/>
      <dgm:t>
        <a:bodyPr/>
        <a:lstStyle/>
        <a:p>
          <a:endParaRPr lang="en-US"/>
        </a:p>
      </dgm:t>
    </dgm:pt>
    <dgm:pt modelId="{4081E72B-C5E4-446F-BE4B-6F3639C33FD4}" type="pres">
      <dgm:prSet presAssocID="{6DEF7D80-8049-4214-93C3-F4D7CCE9CC04}" presName="gear2srcNode" presStyleLbl="node1" presStyleIdx="1" presStyleCnt="3"/>
      <dgm:spPr/>
      <dgm:t>
        <a:bodyPr/>
        <a:lstStyle/>
        <a:p>
          <a:endParaRPr lang="en-US"/>
        </a:p>
      </dgm:t>
    </dgm:pt>
    <dgm:pt modelId="{461B55F6-BCB3-4476-976E-F80389442F56}" type="pres">
      <dgm:prSet presAssocID="{6DEF7D80-8049-4214-93C3-F4D7CCE9CC04}" presName="gear2dstNode" presStyleLbl="node1" presStyleIdx="1" presStyleCnt="3"/>
      <dgm:spPr/>
      <dgm:t>
        <a:bodyPr/>
        <a:lstStyle/>
        <a:p>
          <a:endParaRPr lang="en-US"/>
        </a:p>
      </dgm:t>
    </dgm:pt>
    <dgm:pt modelId="{5C3C2BB7-557F-40EC-BF4E-D033C5DD1B00}" type="pres">
      <dgm:prSet presAssocID="{764B2A41-43D8-4BE7-B4A4-2D18C3C24108}" presName="gear3" presStyleLbl="node1" presStyleIdx="2" presStyleCnt="3"/>
      <dgm:spPr/>
      <dgm:t>
        <a:bodyPr/>
        <a:lstStyle/>
        <a:p>
          <a:endParaRPr lang="en-US"/>
        </a:p>
      </dgm:t>
    </dgm:pt>
    <dgm:pt modelId="{0682D628-61CC-493B-AEC3-4B497F75E56F}" type="pres">
      <dgm:prSet presAssocID="{764B2A41-43D8-4BE7-B4A4-2D18C3C24108}" presName="gear3tx" presStyleLbl="node1" presStyleIdx="2" presStyleCnt="3">
        <dgm:presLayoutVars>
          <dgm:chMax val="1"/>
          <dgm:bulletEnabled val="1"/>
        </dgm:presLayoutVars>
      </dgm:prSet>
      <dgm:spPr/>
      <dgm:t>
        <a:bodyPr/>
        <a:lstStyle/>
        <a:p>
          <a:endParaRPr lang="en-US"/>
        </a:p>
      </dgm:t>
    </dgm:pt>
    <dgm:pt modelId="{97F93B3C-48F9-4784-B817-11176E29398D}" type="pres">
      <dgm:prSet presAssocID="{764B2A41-43D8-4BE7-B4A4-2D18C3C24108}" presName="gear3srcNode" presStyleLbl="node1" presStyleIdx="2" presStyleCnt="3"/>
      <dgm:spPr/>
      <dgm:t>
        <a:bodyPr/>
        <a:lstStyle/>
        <a:p>
          <a:endParaRPr lang="en-US"/>
        </a:p>
      </dgm:t>
    </dgm:pt>
    <dgm:pt modelId="{EEE2B1C2-26EF-4E82-A3A2-0FF4D87F56DB}" type="pres">
      <dgm:prSet presAssocID="{764B2A41-43D8-4BE7-B4A4-2D18C3C24108}" presName="gear3dstNode" presStyleLbl="node1" presStyleIdx="2" presStyleCnt="3"/>
      <dgm:spPr/>
      <dgm:t>
        <a:bodyPr/>
        <a:lstStyle/>
        <a:p>
          <a:endParaRPr lang="en-US"/>
        </a:p>
      </dgm:t>
    </dgm:pt>
    <dgm:pt modelId="{FA8BC6F7-E016-4AE1-9000-2308C57CBF96}" type="pres">
      <dgm:prSet presAssocID="{3CDA3B32-FBDB-457D-90BB-2B07AF8DFC5C}" presName="connector1" presStyleLbl="sibTrans2D1" presStyleIdx="0" presStyleCnt="3"/>
      <dgm:spPr/>
      <dgm:t>
        <a:bodyPr/>
        <a:lstStyle/>
        <a:p>
          <a:endParaRPr lang="en-US"/>
        </a:p>
      </dgm:t>
    </dgm:pt>
    <dgm:pt modelId="{310E6500-9EDC-4C7D-ABB3-4EE645C6800C}" type="pres">
      <dgm:prSet presAssocID="{5466CB42-2439-4CCC-9150-7F7AF0B931CE}" presName="connector2" presStyleLbl="sibTrans2D1" presStyleIdx="1" presStyleCnt="3"/>
      <dgm:spPr/>
      <dgm:t>
        <a:bodyPr/>
        <a:lstStyle/>
        <a:p>
          <a:endParaRPr lang="en-US"/>
        </a:p>
      </dgm:t>
    </dgm:pt>
    <dgm:pt modelId="{844B588E-C527-4E39-91A0-C2D33EBE2D47}" type="pres">
      <dgm:prSet presAssocID="{58E2F319-001D-4C8F-91A4-77DDBD0A56C6}" presName="connector3" presStyleLbl="sibTrans2D1" presStyleIdx="2" presStyleCnt="3"/>
      <dgm:spPr/>
      <dgm:t>
        <a:bodyPr/>
        <a:lstStyle/>
        <a:p>
          <a:endParaRPr lang="en-US"/>
        </a:p>
      </dgm:t>
    </dgm:pt>
  </dgm:ptLst>
  <dgm:cxnLst>
    <dgm:cxn modelId="{A8A93BF0-16D2-43DF-880E-05B965422B06}" srcId="{FD1DA70C-4F38-411C-B356-A2045C2533CC}" destId="{6DEF7D80-8049-4214-93C3-F4D7CCE9CC04}" srcOrd="1" destOrd="0" parTransId="{4D7FDFA8-8573-4007-8261-6BD61BF3C78D}" sibTransId="{5466CB42-2439-4CCC-9150-7F7AF0B931CE}"/>
    <dgm:cxn modelId="{8E769436-F542-461E-889B-023B66FA2210}" srcId="{FD1DA70C-4F38-411C-B356-A2045C2533CC}" destId="{764B2A41-43D8-4BE7-B4A4-2D18C3C24108}" srcOrd="2" destOrd="0" parTransId="{8A620674-8E9A-46F4-A367-D46A57388195}" sibTransId="{58E2F319-001D-4C8F-91A4-77DDBD0A56C6}"/>
    <dgm:cxn modelId="{257F4EE2-CAC4-4535-939E-5CAF11A63644}" srcId="{FD1DA70C-4F38-411C-B356-A2045C2533CC}" destId="{D3C8514E-F51E-4776-8FCC-A44EB3295FAF}" srcOrd="0" destOrd="0" parTransId="{CEAC2E2C-5E0C-4D4E-9A2D-5989AD2859A6}" sibTransId="{3CDA3B32-FBDB-457D-90BB-2B07AF8DFC5C}"/>
    <dgm:cxn modelId="{BADC4B3A-37F4-448F-98A1-E551E3227946}" type="presOf" srcId="{6DEF7D80-8049-4214-93C3-F4D7CCE9CC04}" destId="{4081E72B-C5E4-446F-BE4B-6F3639C33FD4}" srcOrd="1" destOrd="0" presId="urn:microsoft.com/office/officeart/2005/8/layout/gear1"/>
    <dgm:cxn modelId="{6552873A-3652-4745-93C5-01F0CD50A701}" type="presOf" srcId="{FD1DA70C-4F38-411C-B356-A2045C2533CC}" destId="{8B54F81B-59F5-46AE-B5D1-C7DA89390517}" srcOrd="0" destOrd="0" presId="urn:microsoft.com/office/officeart/2005/8/layout/gear1"/>
    <dgm:cxn modelId="{96D7F940-38B6-454C-B246-BDB4B82842E3}" type="presOf" srcId="{58E2F319-001D-4C8F-91A4-77DDBD0A56C6}" destId="{844B588E-C527-4E39-91A0-C2D33EBE2D47}" srcOrd="0" destOrd="0" presId="urn:microsoft.com/office/officeart/2005/8/layout/gear1"/>
    <dgm:cxn modelId="{94F7AC97-3E41-42CC-8B43-7093F9375D63}" type="presOf" srcId="{6DEF7D80-8049-4214-93C3-F4D7CCE9CC04}" destId="{461B55F6-BCB3-4476-976E-F80389442F56}" srcOrd="2" destOrd="0" presId="urn:microsoft.com/office/officeart/2005/8/layout/gear1"/>
    <dgm:cxn modelId="{8B1BBEE7-AB9D-4CAC-B404-C606BF9933B9}" type="presOf" srcId="{5466CB42-2439-4CCC-9150-7F7AF0B931CE}" destId="{310E6500-9EDC-4C7D-ABB3-4EE645C6800C}" srcOrd="0" destOrd="0" presId="urn:microsoft.com/office/officeart/2005/8/layout/gear1"/>
    <dgm:cxn modelId="{4CF5B50B-FBA5-4FA5-B7D4-5FA90AB07DE7}" type="presOf" srcId="{764B2A41-43D8-4BE7-B4A4-2D18C3C24108}" destId="{EEE2B1C2-26EF-4E82-A3A2-0FF4D87F56DB}" srcOrd="3" destOrd="0" presId="urn:microsoft.com/office/officeart/2005/8/layout/gear1"/>
    <dgm:cxn modelId="{63063DEF-C388-4197-B9A4-EE0429A1BD6E}" type="presOf" srcId="{D3C8514E-F51E-4776-8FCC-A44EB3295FAF}" destId="{EBF0D545-AB59-41C3-A00D-A50A3BFBE0D3}" srcOrd="2" destOrd="0" presId="urn:microsoft.com/office/officeart/2005/8/layout/gear1"/>
    <dgm:cxn modelId="{346ABB5A-16E1-4006-B131-653109862495}" type="presOf" srcId="{764B2A41-43D8-4BE7-B4A4-2D18C3C24108}" destId="{97F93B3C-48F9-4784-B817-11176E29398D}" srcOrd="2" destOrd="0" presId="urn:microsoft.com/office/officeart/2005/8/layout/gear1"/>
    <dgm:cxn modelId="{DF77CAEB-76C7-4D2D-A9C2-58E6733209A3}" type="presOf" srcId="{6DEF7D80-8049-4214-93C3-F4D7CCE9CC04}" destId="{9B4C8D47-0119-4BBA-A0FC-3B55722589B6}" srcOrd="0" destOrd="0" presId="urn:microsoft.com/office/officeart/2005/8/layout/gear1"/>
    <dgm:cxn modelId="{7FB8764C-AACF-4FAA-90EF-B5F41E78640E}" type="presOf" srcId="{D3C8514E-F51E-4776-8FCC-A44EB3295FAF}" destId="{07BF88E7-A92E-44EA-B8FE-25AE2D86D691}" srcOrd="0" destOrd="0" presId="urn:microsoft.com/office/officeart/2005/8/layout/gear1"/>
    <dgm:cxn modelId="{CDFC1464-9C79-47F3-82BD-00C7766FA2E5}" type="presOf" srcId="{D3C8514E-F51E-4776-8FCC-A44EB3295FAF}" destId="{14446F7C-ADD6-48D5-B2B7-E21AA6048D4E}" srcOrd="1" destOrd="0" presId="urn:microsoft.com/office/officeart/2005/8/layout/gear1"/>
    <dgm:cxn modelId="{C3AD5785-B727-49E4-9656-197F577DA099}" type="presOf" srcId="{764B2A41-43D8-4BE7-B4A4-2D18C3C24108}" destId="{0682D628-61CC-493B-AEC3-4B497F75E56F}" srcOrd="1" destOrd="0" presId="urn:microsoft.com/office/officeart/2005/8/layout/gear1"/>
    <dgm:cxn modelId="{2D9AD3B4-5A69-4B87-90E3-3C7C7B678741}" type="presOf" srcId="{3CDA3B32-FBDB-457D-90BB-2B07AF8DFC5C}" destId="{FA8BC6F7-E016-4AE1-9000-2308C57CBF96}" srcOrd="0" destOrd="0" presId="urn:microsoft.com/office/officeart/2005/8/layout/gear1"/>
    <dgm:cxn modelId="{1C8FAEA5-4A24-411A-820F-BC40CF5D2DE8}" type="presOf" srcId="{764B2A41-43D8-4BE7-B4A4-2D18C3C24108}" destId="{5C3C2BB7-557F-40EC-BF4E-D033C5DD1B00}" srcOrd="0" destOrd="0" presId="urn:microsoft.com/office/officeart/2005/8/layout/gear1"/>
    <dgm:cxn modelId="{01CED8AA-4A10-4B29-A69F-F1672F31941F}" type="presParOf" srcId="{8B54F81B-59F5-46AE-B5D1-C7DA89390517}" destId="{07BF88E7-A92E-44EA-B8FE-25AE2D86D691}" srcOrd="0" destOrd="0" presId="urn:microsoft.com/office/officeart/2005/8/layout/gear1"/>
    <dgm:cxn modelId="{D52B0F2F-2AF2-4300-AE09-03ABBE2439C9}" type="presParOf" srcId="{8B54F81B-59F5-46AE-B5D1-C7DA89390517}" destId="{14446F7C-ADD6-48D5-B2B7-E21AA6048D4E}" srcOrd="1" destOrd="0" presId="urn:microsoft.com/office/officeart/2005/8/layout/gear1"/>
    <dgm:cxn modelId="{1D6AA6B9-0297-401B-81E8-117A6D845531}" type="presParOf" srcId="{8B54F81B-59F5-46AE-B5D1-C7DA89390517}" destId="{EBF0D545-AB59-41C3-A00D-A50A3BFBE0D3}" srcOrd="2" destOrd="0" presId="urn:microsoft.com/office/officeart/2005/8/layout/gear1"/>
    <dgm:cxn modelId="{3244605F-9734-4D4F-BD84-F1D65969CA42}" type="presParOf" srcId="{8B54F81B-59F5-46AE-B5D1-C7DA89390517}" destId="{9B4C8D47-0119-4BBA-A0FC-3B55722589B6}" srcOrd="3" destOrd="0" presId="urn:microsoft.com/office/officeart/2005/8/layout/gear1"/>
    <dgm:cxn modelId="{03DED18B-4886-4647-BF01-8068834D7523}" type="presParOf" srcId="{8B54F81B-59F5-46AE-B5D1-C7DA89390517}" destId="{4081E72B-C5E4-446F-BE4B-6F3639C33FD4}" srcOrd="4" destOrd="0" presId="urn:microsoft.com/office/officeart/2005/8/layout/gear1"/>
    <dgm:cxn modelId="{E2528E85-43BB-4DBC-902C-C928C0051815}" type="presParOf" srcId="{8B54F81B-59F5-46AE-B5D1-C7DA89390517}" destId="{461B55F6-BCB3-4476-976E-F80389442F56}" srcOrd="5" destOrd="0" presId="urn:microsoft.com/office/officeart/2005/8/layout/gear1"/>
    <dgm:cxn modelId="{041FB5F7-F651-4B5A-B47A-3BFFBD25FD4F}" type="presParOf" srcId="{8B54F81B-59F5-46AE-B5D1-C7DA89390517}" destId="{5C3C2BB7-557F-40EC-BF4E-D033C5DD1B00}" srcOrd="6" destOrd="0" presId="urn:microsoft.com/office/officeart/2005/8/layout/gear1"/>
    <dgm:cxn modelId="{2D19BE3B-35DB-4554-AC38-B8C595F7B4AC}" type="presParOf" srcId="{8B54F81B-59F5-46AE-B5D1-C7DA89390517}" destId="{0682D628-61CC-493B-AEC3-4B497F75E56F}" srcOrd="7" destOrd="0" presId="urn:microsoft.com/office/officeart/2005/8/layout/gear1"/>
    <dgm:cxn modelId="{0EA50365-067F-428C-BF30-6F72273ACB89}" type="presParOf" srcId="{8B54F81B-59F5-46AE-B5D1-C7DA89390517}" destId="{97F93B3C-48F9-4784-B817-11176E29398D}" srcOrd="8" destOrd="0" presId="urn:microsoft.com/office/officeart/2005/8/layout/gear1"/>
    <dgm:cxn modelId="{01252EAA-DEFD-45BD-8D2E-D370E4740AEE}" type="presParOf" srcId="{8B54F81B-59F5-46AE-B5D1-C7DA89390517}" destId="{EEE2B1C2-26EF-4E82-A3A2-0FF4D87F56DB}" srcOrd="9" destOrd="0" presId="urn:microsoft.com/office/officeart/2005/8/layout/gear1"/>
    <dgm:cxn modelId="{47D3E4C6-F2E9-41D8-A2D8-3B8433826E10}" type="presParOf" srcId="{8B54F81B-59F5-46AE-B5D1-C7DA89390517}" destId="{FA8BC6F7-E016-4AE1-9000-2308C57CBF96}" srcOrd="10" destOrd="0" presId="urn:microsoft.com/office/officeart/2005/8/layout/gear1"/>
    <dgm:cxn modelId="{DF72CCCD-56D9-4BB3-B7EA-0CE3CA850D52}" type="presParOf" srcId="{8B54F81B-59F5-46AE-B5D1-C7DA89390517}" destId="{310E6500-9EDC-4C7D-ABB3-4EE645C6800C}" srcOrd="11" destOrd="0" presId="urn:microsoft.com/office/officeart/2005/8/layout/gear1"/>
    <dgm:cxn modelId="{229E0215-A841-405D-BD68-B0A17E82B45C}" type="presParOf" srcId="{8B54F81B-59F5-46AE-B5D1-C7DA89390517}" destId="{844B588E-C527-4E39-91A0-C2D33EBE2D47}" srcOrd="12" destOrd="0" presId="urn:microsoft.com/office/officeart/2005/8/layout/gear1"/>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46362B12-415E-40CC-A217-92DF7E382A05}" type="doc">
      <dgm:prSet loTypeId="urn:microsoft.com/office/officeart/2005/8/layout/arrow2" loCatId="process" qsTypeId="urn:microsoft.com/office/officeart/2005/8/quickstyle/simple1" qsCatId="simple" csTypeId="urn:microsoft.com/office/officeart/2005/8/colors/accent1_2" csCatId="accent1" phldr="1"/>
      <dgm:spPr/>
      <dgm:t>
        <a:bodyPr/>
        <a:lstStyle/>
        <a:p>
          <a:endParaRPr lang="en-US"/>
        </a:p>
      </dgm:t>
    </dgm:pt>
    <dgm:pt modelId="{5B3590C6-13FF-495F-972D-CD60FF53B3DD}">
      <dgm:prSet phldrT="[Text]"/>
      <dgm:spPr/>
      <dgm:t>
        <a:bodyPr/>
        <a:lstStyle/>
        <a:p>
          <a:r>
            <a:rPr lang="en-US" dirty="0" smtClean="0"/>
            <a:t>Volatility Management</a:t>
          </a:r>
          <a:endParaRPr lang="en-US" dirty="0"/>
        </a:p>
      </dgm:t>
    </dgm:pt>
    <dgm:pt modelId="{A3931EE0-CB7A-437C-BF93-0984C6244BC8}" type="parTrans" cxnId="{3504793E-2409-4EF9-BB44-1387AEE34465}">
      <dgm:prSet/>
      <dgm:spPr/>
      <dgm:t>
        <a:bodyPr/>
        <a:lstStyle/>
        <a:p>
          <a:endParaRPr lang="en-US"/>
        </a:p>
      </dgm:t>
    </dgm:pt>
    <dgm:pt modelId="{C3ACE9DD-9B02-4FD0-9FBD-3A4E1F72A7C7}" type="sibTrans" cxnId="{3504793E-2409-4EF9-BB44-1387AEE34465}">
      <dgm:prSet/>
      <dgm:spPr/>
      <dgm:t>
        <a:bodyPr/>
        <a:lstStyle/>
        <a:p>
          <a:endParaRPr lang="en-US"/>
        </a:p>
      </dgm:t>
    </dgm:pt>
    <dgm:pt modelId="{726DD04E-5B43-4E06-AEC6-245E47B0B625}">
      <dgm:prSet phldrT="[Text]"/>
      <dgm:spPr/>
      <dgm:t>
        <a:bodyPr/>
        <a:lstStyle/>
        <a:p>
          <a:r>
            <a:rPr lang="en-US" dirty="0" smtClean="0"/>
            <a:t>Labor Skills</a:t>
          </a:r>
        </a:p>
        <a:p>
          <a:r>
            <a:rPr lang="en-US" dirty="0" smtClean="0"/>
            <a:t>Productivity</a:t>
          </a:r>
        </a:p>
        <a:p>
          <a:endParaRPr lang="en-US" dirty="0"/>
        </a:p>
      </dgm:t>
    </dgm:pt>
    <dgm:pt modelId="{78BDFDCC-2842-4161-BEA2-9C40974CD875}" type="parTrans" cxnId="{3D5AD4FF-8A58-4516-BFB8-EF51EC3412C1}">
      <dgm:prSet/>
      <dgm:spPr/>
      <dgm:t>
        <a:bodyPr/>
        <a:lstStyle/>
        <a:p>
          <a:endParaRPr lang="en-US"/>
        </a:p>
      </dgm:t>
    </dgm:pt>
    <dgm:pt modelId="{0552B535-B62E-4A6E-9549-ACDBAB3D7B36}" type="sibTrans" cxnId="{3D5AD4FF-8A58-4516-BFB8-EF51EC3412C1}">
      <dgm:prSet/>
      <dgm:spPr/>
      <dgm:t>
        <a:bodyPr/>
        <a:lstStyle/>
        <a:p>
          <a:endParaRPr lang="en-US"/>
        </a:p>
      </dgm:t>
    </dgm:pt>
    <dgm:pt modelId="{0F784116-FF90-4DDD-8A33-9B70FFCC2AA9}">
      <dgm:prSet phldrT="[Text]"/>
      <dgm:spPr/>
      <dgm:t>
        <a:bodyPr/>
        <a:lstStyle/>
        <a:p>
          <a:r>
            <a:rPr lang="en-US" dirty="0" smtClean="0"/>
            <a:t>Factors Affecting Competitiveness</a:t>
          </a:r>
        </a:p>
      </dgm:t>
    </dgm:pt>
    <dgm:pt modelId="{BDB34A07-C16F-4481-A0DD-42734AE7BAD5}" type="parTrans" cxnId="{866D4E0F-5FCD-4CCD-9069-1BE437818090}">
      <dgm:prSet/>
      <dgm:spPr/>
      <dgm:t>
        <a:bodyPr/>
        <a:lstStyle/>
        <a:p>
          <a:endParaRPr lang="en-US"/>
        </a:p>
      </dgm:t>
    </dgm:pt>
    <dgm:pt modelId="{682F3BD8-27B0-461E-988F-1EC7FDEAFD78}" type="sibTrans" cxnId="{866D4E0F-5FCD-4CCD-9069-1BE437818090}">
      <dgm:prSet/>
      <dgm:spPr/>
      <dgm:t>
        <a:bodyPr/>
        <a:lstStyle/>
        <a:p>
          <a:endParaRPr lang="en-US"/>
        </a:p>
      </dgm:t>
    </dgm:pt>
    <dgm:pt modelId="{F0809907-6633-4978-B2FA-EAD18E1154BB}" type="pres">
      <dgm:prSet presAssocID="{46362B12-415E-40CC-A217-92DF7E382A05}" presName="arrowDiagram" presStyleCnt="0">
        <dgm:presLayoutVars>
          <dgm:chMax val="5"/>
          <dgm:dir/>
          <dgm:resizeHandles val="exact"/>
        </dgm:presLayoutVars>
      </dgm:prSet>
      <dgm:spPr/>
      <dgm:t>
        <a:bodyPr/>
        <a:lstStyle/>
        <a:p>
          <a:endParaRPr lang="en-US"/>
        </a:p>
      </dgm:t>
    </dgm:pt>
    <dgm:pt modelId="{1A22AC60-C363-4030-8F2C-7EF31AA00AD6}" type="pres">
      <dgm:prSet presAssocID="{46362B12-415E-40CC-A217-92DF7E382A05}" presName="arrow" presStyleLbl="bgShp" presStyleIdx="0" presStyleCnt="1"/>
      <dgm:spPr>
        <a:solidFill>
          <a:schemeClr val="bg1">
            <a:lumMod val="75000"/>
          </a:schemeClr>
        </a:solidFill>
      </dgm:spPr>
      <dgm:t>
        <a:bodyPr/>
        <a:lstStyle/>
        <a:p>
          <a:endParaRPr lang="en-US"/>
        </a:p>
      </dgm:t>
    </dgm:pt>
    <dgm:pt modelId="{93F23569-D0EA-4FA1-945B-3B9840419819}" type="pres">
      <dgm:prSet presAssocID="{46362B12-415E-40CC-A217-92DF7E382A05}" presName="arrowDiagram3" presStyleCnt="0"/>
      <dgm:spPr/>
    </dgm:pt>
    <dgm:pt modelId="{B9524021-DFC3-4015-99FD-C40CAFF152EB}" type="pres">
      <dgm:prSet presAssocID="{5B3590C6-13FF-495F-972D-CD60FF53B3DD}" presName="bullet3a" presStyleLbl="node1" presStyleIdx="0" presStyleCnt="3"/>
      <dgm:spPr/>
    </dgm:pt>
    <dgm:pt modelId="{F437EFE6-4425-487F-82EF-4476D4F53F6D}" type="pres">
      <dgm:prSet presAssocID="{5B3590C6-13FF-495F-972D-CD60FF53B3DD}" presName="textBox3a" presStyleLbl="revTx" presStyleIdx="0" presStyleCnt="3" custScaleX="188895" custLinFactNeighborX="43039" custLinFactNeighborY="11332">
        <dgm:presLayoutVars>
          <dgm:bulletEnabled val="1"/>
        </dgm:presLayoutVars>
      </dgm:prSet>
      <dgm:spPr/>
      <dgm:t>
        <a:bodyPr/>
        <a:lstStyle/>
        <a:p>
          <a:endParaRPr lang="en-US"/>
        </a:p>
      </dgm:t>
    </dgm:pt>
    <dgm:pt modelId="{23474E2E-1AC7-446E-BFE7-E8D3E54A8A08}" type="pres">
      <dgm:prSet presAssocID="{726DD04E-5B43-4E06-AEC6-245E47B0B625}" presName="bullet3b" presStyleLbl="node1" presStyleIdx="1" presStyleCnt="3"/>
      <dgm:spPr/>
    </dgm:pt>
    <dgm:pt modelId="{802F823C-6D59-4709-BAB7-839B5CE2B6D5}" type="pres">
      <dgm:prSet presAssocID="{726DD04E-5B43-4E06-AEC6-245E47B0B625}" presName="textBox3b" presStyleLbl="revTx" presStyleIdx="1" presStyleCnt="3" custScaleY="33364" custLinFactNeighborX="-13477" custLinFactNeighborY="-18336">
        <dgm:presLayoutVars>
          <dgm:bulletEnabled val="1"/>
        </dgm:presLayoutVars>
      </dgm:prSet>
      <dgm:spPr/>
      <dgm:t>
        <a:bodyPr/>
        <a:lstStyle/>
        <a:p>
          <a:endParaRPr lang="en-US"/>
        </a:p>
      </dgm:t>
    </dgm:pt>
    <dgm:pt modelId="{D3237758-287F-40E7-9EE4-344A59682281}" type="pres">
      <dgm:prSet presAssocID="{0F784116-FF90-4DDD-8A33-9B70FFCC2AA9}" presName="bullet3c" presStyleLbl="node1" presStyleIdx="2" presStyleCnt="3"/>
      <dgm:spPr/>
    </dgm:pt>
    <dgm:pt modelId="{32BF5905-5FD6-4264-A709-3E6BB3455310}" type="pres">
      <dgm:prSet presAssocID="{0F784116-FF90-4DDD-8A33-9B70FFCC2AA9}" presName="textBox3c" presStyleLbl="revTx" presStyleIdx="2" presStyleCnt="3" custScaleX="158333" custScaleY="36691" custLinFactNeighborX="-3125" custLinFactNeighborY="-17985">
        <dgm:presLayoutVars>
          <dgm:bulletEnabled val="1"/>
        </dgm:presLayoutVars>
      </dgm:prSet>
      <dgm:spPr/>
      <dgm:t>
        <a:bodyPr/>
        <a:lstStyle/>
        <a:p>
          <a:endParaRPr lang="en-US"/>
        </a:p>
      </dgm:t>
    </dgm:pt>
  </dgm:ptLst>
  <dgm:cxnLst>
    <dgm:cxn modelId="{3504793E-2409-4EF9-BB44-1387AEE34465}" srcId="{46362B12-415E-40CC-A217-92DF7E382A05}" destId="{5B3590C6-13FF-495F-972D-CD60FF53B3DD}" srcOrd="0" destOrd="0" parTransId="{A3931EE0-CB7A-437C-BF93-0984C6244BC8}" sibTransId="{C3ACE9DD-9B02-4FD0-9FBD-3A4E1F72A7C7}"/>
    <dgm:cxn modelId="{162B13F1-9BB1-4DE1-98A1-990E72A34424}" type="presOf" srcId="{726DD04E-5B43-4E06-AEC6-245E47B0B625}" destId="{802F823C-6D59-4709-BAB7-839B5CE2B6D5}" srcOrd="0" destOrd="0" presId="urn:microsoft.com/office/officeart/2005/8/layout/arrow2"/>
    <dgm:cxn modelId="{9A43AB8C-CEEE-4B62-AB73-33044B8E2D01}" type="presOf" srcId="{46362B12-415E-40CC-A217-92DF7E382A05}" destId="{F0809907-6633-4978-B2FA-EAD18E1154BB}" srcOrd="0" destOrd="0" presId="urn:microsoft.com/office/officeart/2005/8/layout/arrow2"/>
    <dgm:cxn modelId="{4E401502-D297-41CB-BB5D-3838924BE61C}" type="presOf" srcId="{0F784116-FF90-4DDD-8A33-9B70FFCC2AA9}" destId="{32BF5905-5FD6-4264-A709-3E6BB3455310}" srcOrd="0" destOrd="0" presId="urn:microsoft.com/office/officeart/2005/8/layout/arrow2"/>
    <dgm:cxn modelId="{866D4E0F-5FCD-4CCD-9069-1BE437818090}" srcId="{46362B12-415E-40CC-A217-92DF7E382A05}" destId="{0F784116-FF90-4DDD-8A33-9B70FFCC2AA9}" srcOrd="2" destOrd="0" parTransId="{BDB34A07-C16F-4481-A0DD-42734AE7BAD5}" sibTransId="{682F3BD8-27B0-461E-988F-1EC7FDEAFD78}"/>
    <dgm:cxn modelId="{3D5AD4FF-8A58-4516-BFB8-EF51EC3412C1}" srcId="{46362B12-415E-40CC-A217-92DF7E382A05}" destId="{726DD04E-5B43-4E06-AEC6-245E47B0B625}" srcOrd="1" destOrd="0" parTransId="{78BDFDCC-2842-4161-BEA2-9C40974CD875}" sibTransId="{0552B535-B62E-4A6E-9549-ACDBAB3D7B36}"/>
    <dgm:cxn modelId="{24215478-07EF-419A-8D0C-46431E6965F5}" type="presOf" srcId="{5B3590C6-13FF-495F-972D-CD60FF53B3DD}" destId="{F437EFE6-4425-487F-82EF-4476D4F53F6D}" srcOrd="0" destOrd="0" presId="urn:microsoft.com/office/officeart/2005/8/layout/arrow2"/>
    <dgm:cxn modelId="{FFBC0E42-75F1-409F-9256-8FB1B1867237}" type="presParOf" srcId="{F0809907-6633-4978-B2FA-EAD18E1154BB}" destId="{1A22AC60-C363-4030-8F2C-7EF31AA00AD6}" srcOrd="0" destOrd="0" presId="urn:microsoft.com/office/officeart/2005/8/layout/arrow2"/>
    <dgm:cxn modelId="{1169BA68-1771-4A4C-8971-30395AC51CEA}" type="presParOf" srcId="{F0809907-6633-4978-B2FA-EAD18E1154BB}" destId="{93F23569-D0EA-4FA1-945B-3B9840419819}" srcOrd="1" destOrd="0" presId="urn:microsoft.com/office/officeart/2005/8/layout/arrow2"/>
    <dgm:cxn modelId="{F7DBCD35-2284-40A8-B2F7-0E33B41FE56C}" type="presParOf" srcId="{93F23569-D0EA-4FA1-945B-3B9840419819}" destId="{B9524021-DFC3-4015-99FD-C40CAFF152EB}" srcOrd="0" destOrd="0" presId="urn:microsoft.com/office/officeart/2005/8/layout/arrow2"/>
    <dgm:cxn modelId="{BD608470-EAD3-4FCC-BD4A-9C9B95884365}" type="presParOf" srcId="{93F23569-D0EA-4FA1-945B-3B9840419819}" destId="{F437EFE6-4425-487F-82EF-4476D4F53F6D}" srcOrd="1" destOrd="0" presId="urn:microsoft.com/office/officeart/2005/8/layout/arrow2"/>
    <dgm:cxn modelId="{E802AE02-88B6-4E40-B6B6-2FE558ECEFD6}" type="presParOf" srcId="{93F23569-D0EA-4FA1-945B-3B9840419819}" destId="{23474E2E-1AC7-446E-BFE7-E8D3E54A8A08}" srcOrd="2" destOrd="0" presId="urn:microsoft.com/office/officeart/2005/8/layout/arrow2"/>
    <dgm:cxn modelId="{C0A6EA96-DC5D-45B7-9CF1-B334B1D67075}" type="presParOf" srcId="{93F23569-D0EA-4FA1-945B-3B9840419819}" destId="{802F823C-6D59-4709-BAB7-839B5CE2B6D5}" srcOrd="3" destOrd="0" presId="urn:microsoft.com/office/officeart/2005/8/layout/arrow2"/>
    <dgm:cxn modelId="{582E5B29-5BC8-4C4A-8763-B1125B11EC4C}" type="presParOf" srcId="{93F23569-D0EA-4FA1-945B-3B9840419819}" destId="{D3237758-287F-40E7-9EE4-344A59682281}" srcOrd="4" destOrd="0" presId="urn:microsoft.com/office/officeart/2005/8/layout/arrow2"/>
    <dgm:cxn modelId="{949658CC-362E-4914-A783-6113EA321FBA}" type="presParOf" srcId="{93F23569-D0EA-4FA1-945B-3B9840419819}" destId="{32BF5905-5FD6-4264-A709-3E6BB3455310}" srcOrd="5" destOrd="0" presId="urn:microsoft.com/office/officeart/2005/8/layout/arrow2"/>
  </dgm:cxnLst>
  <dgm:bg/>
  <dgm:whole>
    <a:ln>
      <a:noFill/>
    </a:ln>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8FA3C0A0-97B3-4E6D-A8CF-E8154BED7BFC}" type="doc">
      <dgm:prSet loTypeId="urn:microsoft.com/office/officeart/2005/8/layout/vList6" loCatId="list" qsTypeId="urn:microsoft.com/office/officeart/2005/8/quickstyle/simple2" qsCatId="simple" csTypeId="urn:microsoft.com/office/officeart/2005/8/colors/accent1_2" csCatId="accent1" phldr="1"/>
      <dgm:spPr/>
    </dgm:pt>
    <dgm:pt modelId="{E80B9949-1559-44B3-9927-39E32DC9C1A2}">
      <dgm:prSet phldrT="[Text]" custT="1"/>
      <dgm:spPr>
        <a:solidFill>
          <a:schemeClr val="bg2">
            <a:lumMod val="75000"/>
          </a:schemeClr>
        </a:solidFill>
      </dgm:spPr>
      <dgm:t>
        <a:bodyPr/>
        <a:lstStyle/>
        <a:p>
          <a:pPr algn="ctr"/>
          <a:r>
            <a:rPr lang="en-US" sz="900" b="1" dirty="0" smtClean="0">
              <a:solidFill>
                <a:schemeClr val="tx1"/>
              </a:solidFill>
            </a:rPr>
            <a:t>Shared Prosperity</a:t>
          </a:r>
          <a:endParaRPr lang="en-US" sz="900" b="1" dirty="0">
            <a:solidFill>
              <a:schemeClr val="tx1"/>
            </a:solidFill>
          </a:endParaRPr>
        </a:p>
      </dgm:t>
    </dgm:pt>
    <dgm:pt modelId="{F947AD38-0B8F-467C-ABF0-E149537DC34C}" type="parTrans" cxnId="{C0A51362-77B2-4166-88AB-7744376100A3}">
      <dgm:prSet/>
      <dgm:spPr/>
      <dgm:t>
        <a:bodyPr/>
        <a:lstStyle/>
        <a:p>
          <a:endParaRPr lang="en-US"/>
        </a:p>
      </dgm:t>
    </dgm:pt>
    <dgm:pt modelId="{2CC9B2E8-0313-4640-9B13-60F6199E28D9}" type="sibTrans" cxnId="{C0A51362-77B2-4166-88AB-7744376100A3}">
      <dgm:prSet/>
      <dgm:spPr/>
      <dgm:t>
        <a:bodyPr/>
        <a:lstStyle/>
        <a:p>
          <a:endParaRPr lang="en-US"/>
        </a:p>
      </dgm:t>
    </dgm:pt>
    <dgm:pt modelId="{56511006-FC92-41E1-8C3C-A789A78328B5}">
      <dgm:prSet phldrT="[Text]" custT="1"/>
      <dgm:spPr>
        <a:solidFill>
          <a:schemeClr val="bg2">
            <a:lumMod val="75000"/>
          </a:schemeClr>
        </a:solidFill>
      </dgm:spPr>
      <dgm:t>
        <a:bodyPr/>
        <a:lstStyle/>
        <a:p>
          <a:r>
            <a:rPr lang="en-US" sz="800" b="1" dirty="0" smtClean="0">
              <a:solidFill>
                <a:schemeClr val="tx1"/>
              </a:solidFill>
            </a:rPr>
            <a:t>Diversification</a:t>
          </a:r>
          <a:endParaRPr lang="en-US" sz="800" b="1" dirty="0">
            <a:solidFill>
              <a:schemeClr val="tx1"/>
            </a:solidFill>
          </a:endParaRPr>
        </a:p>
      </dgm:t>
    </dgm:pt>
    <dgm:pt modelId="{D26D16C0-AB20-4707-A4B8-6F0BCA736398}" type="parTrans" cxnId="{E6758A07-B1D5-416E-A0E5-F888DE7A387F}">
      <dgm:prSet/>
      <dgm:spPr/>
      <dgm:t>
        <a:bodyPr/>
        <a:lstStyle/>
        <a:p>
          <a:endParaRPr lang="en-US"/>
        </a:p>
      </dgm:t>
    </dgm:pt>
    <dgm:pt modelId="{227C9073-7700-4D40-998B-3A6F60A44E8A}" type="sibTrans" cxnId="{E6758A07-B1D5-416E-A0E5-F888DE7A387F}">
      <dgm:prSet/>
      <dgm:spPr/>
      <dgm:t>
        <a:bodyPr/>
        <a:lstStyle/>
        <a:p>
          <a:endParaRPr lang="en-US"/>
        </a:p>
      </dgm:t>
    </dgm:pt>
    <dgm:pt modelId="{062468D4-F39C-418C-8E43-0CB70FA3B5C5}">
      <dgm:prSet phldrT="[Text]" custT="1"/>
      <dgm:spPr>
        <a:solidFill>
          <a:schemeClr val="bg2">
            <a:lumMod val="75000"/>
          </a:schemeClr>
        </a:solidFill>
      </dgm:spPr>
      <dgm:t>
        <a:bodyPr/>
        <a:lstStyle/>
        <a:p>
          <a:pPr algn="ctr"/>
          <a:r>
            <a:rPr lang="en-US" sz="900" b="1" dirty="0" smtClean="0">
              <a:solidFill>
                <a:schemeClr val="tx1"/>
              </a:solidFill>
            </a:rPr>
            <a:t>Development</a:t>
          </a:r>
          <a:r>
            <a:rPr lang="en-US" sz="800" b="1" dirty="0" smtClean="0">
              <a:solidFill>
                <a:schemeClr val="tx1"/>
              </a:solidFill>
            </a:rPr>
            <a:t> </a:t>
          </a:r>
          <a:r>
            <a:rPr lang="en-US" sz="900" b="1" dirty="0" smtClean="0">
              <a:solidFill>
                <a:schemeClr val="tx1"/>
              </a:solidFill>
            </a:rPr>
            <a:t>Outcomes</a:t>
          </a:r>
          <a:endParaRPr lang="en-US" sz="800" b="1" dirty="0">
            <a:solidFill>
              <a:schemeClr val="tx1"/>
            </a:solidFill>
          </a:endParaRPr>
        </a:p>
      </dgm:t>
    </dgm:pt>
    <dgm:pt modelId="{4A277341-B512-4F7D-855B-7C18348CC8B1}" type="parTrans" cxnId="{9E5B3FE4-B970-4B6C-A141-6AD4BCA46428}">
      <dgm:prSet/>
      <dgm:spPr/>
      <dgm:t>
        <a:bodyPr/>
        <a:lstStyle/>
        <a:p>
          <a:endParaRPr lang="en-US"/>
        </a:p>
      </dgm:t>
    </dgm:pt>
    <dgm:pt modelId="{599D6EE4-FCBE-46D0-BC72-32557C974B08}" type="sibTrans" cxnId="{9E5B3FE4-B970-4B6C-A141-6AD4BCA46428}">
      <dgm:prSet/>
      <dgm:spPr/>
      <dgm:t>
        <a:bodyPr/>
        <a:lstStyle/>
        <a:p>
          <a:endParaRPr lang="en-US"/>
        </a:p>
      </dgm:t>
    </dgm:pt>
    <dgm:pt modelId="{81FC4BC8-92FE-4A9A-A9D3-59D27C58CBAE}" type="pres">
      <dgm:prSet presAssocID="{8FA3C0A0-97B3-4E6D-A8CF-E8154BED7BFC}" presName="Name0" presStyleCnt="0">
        <dgm:presLayoutVars>
          <dgm:dir/>
          <dgm:animLvl val="lvl"/>
          <dgm:resizeHandles/>
        </dgm:presLayoutVars>
      </dgm:prSet>
      <dgm:spPr/>
    </dgm:pt>
    <dgm:pt modelId="{F7286514-2488-47A7-9671-BE4A91A94979}" type="pres">
      <dgm:prSet presAssocID="{E80B9949-1559-44B3-9927-39E32DC9C1A2}" presName="linNode" presStyleCnt="0"/>
      <dgm:spPr/>
    </dgm:pt>
    <dgm:pt modelId="{C68EC6E9-A6BA-4545-B816-79E24D2E2813}" type="pres">
      <dgm:prSet presAssocID="{E80B9949-1559-44B3-9927-39E32DC9C1A2}" presName="parentShp" presStyleLbl="node1" presStyleIdx="0" presStyleCnt="3" custScaleX="150000" custLinFactNeighborX="-39" custLinFactNeighborY="3051">
        <dgm:presLayoutVars>
          <dgm:bulletEnabled val="1"/>
        </dgm:presLayoutVars>
      </dgm:prSet>
      <dgm:spPr/>
      <dgm:t>
        <a:bodyPr/>
        <a:lstStyle/>
        <a:p>
          <a:endParaRPr lang="en-US"/>
        </a:p>
      </dgm:t>
    </dgm:pt>
    <dgm:pt modelId="{CB807138-B389-455F-8E4B-C603042B4742}" type="pres">
      <dgm:prSet presAssocID="{E80B9949-1559-44B3-9927-39E32DC9C1A2}" presName="childShp" presStyleLbl="bgAccFollowNode1" presStyleIdx="0" presStyleCnt="3">
        <dgm:presLayoutVars>
          <dgm:bulletEnabled val="1"/>
        </dgm:presLayoutVars>
      </dgm:prSet>
      <dgm:spPr>
        <a:solidFill>
          <a:schemeClr val="bg1">
            <a:lumMod val="85000"/>
            <a:alpha val="90000"/>
          </a:schemeClr>
        </a:solidFill>
      </dgm:spPr>
    </dgm:pt>
    <dgm:pt modelId="{75182C74-094D-45AE-AADF-470A50748995}" type="pres">
      <dgm:prSet presAssocID="{2CC9B2E8-0313-4640-9B13-60F6199E28D9}" presName="spacing" presStyleCnt="0"/>
      <dgm:spPr/>
    </dgm:pt>
    <dgm:pt modelId="{B86EC1E4-E0C5-48E1-B978-A6CF7A6F28F1}" type="pres">
      <dgm:prSet presAssocID="{062468D4-F39C-418C-8E43-0CB70FA3B5C5}" presName="linNode" presStyleCnt="0"/>
      <dgm:spPr/>
    </dgm:pt>
    <dgm:pt modelId="{B7127CFE-5FAD-4396-A85D-6EBBBE0D9228}" type="pres">
      <dgm:prSet presAssocID="{062468D4-F39C-418C-8E43-0CB70FA3B5C5}" presName="parentShp" presStyleLbl="node1" presStyleIdx="1" presStyleCnt="3" custScaleX="150000">
        <dgm:presLayoutVars>
          <dgm:bulletEnabled val="1"/>
        </dgm:presLayoutVars>
      </dgm:prSet>
      <dgm:spPr/>
      <dgm:t>
        <a:bodyPr/>
        <a:lstStyle/>
        <a:p>
          <a:endParaRPr lang="en-US"/>
        </a:p>
      </dgm:t>
    </dgm:pt>
    <dgm:pt modelId="{8CC31611-7F7E-4094-9CFC-C49830B9F009}" type="pres">
      <dgm:prSet presAssocID="{062468D4-F39C-418C-8E43-0CB70FA3B5C5}" presName="childShp" presStyleLbl="bgAccFollowNode1" presStyleIdx="1" presStyleCnt="3">
        <dgm:presLayoutVars>
          <dgm:bulletEnabled val="1"/>
        </dgm:presLayoutVars>
      </dgm:prSet>
      <dgm:spPr>
        <a:solidFill>
          <a:schemeClr val="bg1">
            <a:lumMod val="85000"/>
            <a:alpha val="90000"/>
          </a:schemeClr>
        </a:solidFill>
      </dgm:spPr>
    </dgm:pt>
    <dgm:pt modelId="{5C8E89D6-8A8F-4BC1-9076-7DAB3477C4A2}" type="pres">
      <dgm:prSet presAssocID="{599D6EE4-FCBE-46D0-BC72-32557C974B08}" presName="spacing" presStyleCnt="0"/>
      <dgm:spPr/>
    </dgm:pt>
    <dgm:pt modelId="{C8D62D8E-7934-47F4-B395-86B473B924AB}" type="pres">
      <dgm:prSet presAssocID="{56511006-FC92-41E1-8C3C-A789A78328B5}" presName="linNode" presStyleCnt="0"/>
      <dgm:spPr/>
    </dgm:pt>
    <dgm:pt modelId="{68C501D1-9A44-44DE-9BD0-A3A76FA7E57B}" type="pres">
      <dgm:prSet presAssocID="{56511006-FC92-41E1-8C3C-A789A78328B5}" presName="parentShp" presStyleLbl="node1" presStyleIdx="2" presStyleCnt="3" custScaleX="150000">
        <dgm:presLayoutVars>
          <dgm:bulletEnabled val="1"/>
        </dgm:presLayoutVars>
      </dgm:prSet>
      <dgm:spPr/>
      <dgm:t>
        <a:bodyPr/>
        <a:lstStyle/>
        <a:p>
          <a:endParaRPr lang="en-US"/>
        </a:p>
      </dgm:t>
    </dgm:pt>
    <dgm:pt modelId="{CDF10ED9-5B85-4560-805D-13B2C5028FAB}" type="pres">
      <dgm:prSet presAssocID="{56511006-FC92-41E1-8C3C-A789A78328B5}" presName="childShp" presStyleLbl="bgAccFollowNode1" presStyleIdx="2" presStyleCnt="3">
        <dgm:presLayoutVars>
          <dgm:bulletEnabled val="1"/>
        </dgm:presLayoutVars>
      </dgm:prSet>
      <dgm:spPr>
        <a:solidFill>
          <a:schemeClr val="bg1">
            <a:lumMod val="85000"/>
            <a:alpha val="90000"/>
          </a:schemeClr>
        </a:solidFill>
      </dgm:spPr>
    </dgm:pt>
  </dgm:ptLst>
  <dgm:cxnLst>
    <dgm:cxn modelId="{C0A51362-77B2-4166-88AB-7744376100A3}" srcId="{8FA3C0A0-97B3-4E6D-A8CF-E8154BED7BFC}" destId="{E80B9949-1559-44B3-9927-39E32DC9C1A2}" srcOrd="0" destOrd="0" parTransId="{F947AD38-0B8F-467C-ABF0-E149537DC34C}" sibTransId="{2CC9B2E8-0313-4640-9B13-60F6199E28D9}"/>
    <dgm:cxn modelId="{DD8DB2CB-3DB0-4386-AB85-41A929EACB61}" type="presOf" srcId="{062468D4-F39C-418C-8E43-0CB70FA3B5C5}" destId="{B7127CFE-5FAD-4396-A85D-6EBBBE0D9228}" srcOrd="0" destOrd="0" presId="urn:microsoft.com/office/officeart/2005/8/layout/vList6"/>
    <dgm:cxn modelId="{9E5B3FE4-B970-4B6C-A141-6AD4BCA46428}" srcId="{8FA3C0A0-97B3-4E6D-A8CF-E8154BED7BFC}" destId="{062468D4-F39C-418C-8E43-0CB70FA3B5C5}" srcOrd="1" destOrd="0" parTransId="{4A277341-B512-4F7D-855B-7C18348CC8B1}" sibTransId="{599D6EE4-FCBE-46D0-BC72-32557C974B08}"/>
    <dgm:cxn modelId="{91A948E2-46F7-4453-B290-D35C88A83238}" type="presOf" srcId="{56511006-FC92-41E1-8C3C-A789A78328B5}" destId="{68C501D1-9A44-44DE-9BD0-A3A76FA7E57B}" srcOrd="0" destOrd="0" presId="urn:microsoft.com/office/officeart/2005/8/layout/vList6"/>
    <dgm:cxn modelId="{0E452B2A-C0C1-4935-90CE-31CCEF570733}" type="presOf" srcId="{8FA3C0A0-97B3-4E6D-A8CF-E8154BED7BFC}" destId="{81FC4BC8-92FE-4A9A-A9D3-59D27C58CBAE}" srcOrd="0" destOrd="0" presId="urn:microsoft.com/office/officeart/2005/8/layout/vList6"/>
    <dgm:cxn modelId="{E6758A07-B1D5-416E-A0E5-F888DE7A387F}" srcId="{8FA3C0A0-97B3-4E6D-A8CF-E8154BED7BFC}" destId="{56511006-FC92-41E1-8C3C-A789A78328B5}" srcOrd="2" destOrd="0" parTransId="{D26D16C0-AB20-4707-A4B8-6F0BCA736398}" sibTransId="{227C9073-7700-4D40-998B-3A6F60A44E8A}"/>
    <dgm:cxn modelId="{76A4ECC3-C054-4CD6-9AF0-8F68E0F5FB98}" type="presOf" srcId="{E80B9949-1559-44B3-9927-39E32DC9C1A2}" destId="{C68EC6E9-A6BA-4545-B816-79E24D2E2813}" srcOrd="0" destOrd="0" presId="urn:microsoft.com/office/officeart/2005/8/layout/vList6"/>
    <dgm:cxn modelId="{B0DC8049-56F2-484F-B456-9E2139B19AEF}" type="presParOf" srcId="{81FC4BC8-92FE-4A9A-A9D3-59D27C58CBAE}" destId="{F7286514-2488-47A7-9671-BE4A91A94979}" srcOrd="0" destOrd="0" presId="urn:microsoft.com/office/officeart/2005/8/layout/vList6"/>
    <dgm:cxn modelId="{CFFABF9E-B34C-4DB3-B817-434F0015C3CD}" type="presParOf" srcId="{F7286514-2488-47A7-9671-BE4A91A94979}" destId="{C68EC6E9-A6BA-4545-B816-79E24D2E2813}" srcOrd="0" destOrd="0" presId="urn:microsoft.com/office/officeart/2005/8/layout/vList6"/>
    <dgm:cxn modelId="{78EA87F8-4657-48AB-AB82-8A8C0096407D}" type="presParOf" srcId="{F7286514-2488-47A7-9671-BE4A91A94979}" destId="{CB807138-B389-455F-8E4B-C603042B4742}" srcOrd="1" destOrd="0" presId="urn:microsoft.com/office/officeart/2005/8/layout/vList6"/>
    <dgm:cxn modelId="{2EF3EB5A-05AE-44A8-9D25-6D4E37B2DE25}" type="presParOf" srcId="{81FC4BC8-92FE-4A9A-A9D3-59D27C58CBAE}" destId="{75182C74-094D-45AE-AADF-470A50748995}" srcOrd="1" destOrd="0" presId="urn:microsoft.com/office/officeart/2005/8/layout/vList6"/>
    <dgm:cxn modelId="{4013B55C-EC85-4E4C-9661-F9F83C3B0E68}" type="presParOf" srcId="{81FC4BC8-92FE-4A9A-A9D3-59D27C58CBAE}" destId="{B86EC1E4-E0C5-48E1-B978-A6CF7A6F28F1}" srcOrd="2" destOrd="0" presId="urn:microsoft.com/office/officeart/2005/8/layout/vList6"/>
    <dgm:cxn modelId="{551F66DA-463A-453E-91BD-7645E9FCE3D0}" type="presParOf" srcId="{B86EC1E4-E0C5-48E1-B978-A6CF7A6F28F1}" destId="{B7127CFE-5FAD-4396-A85D-6EBBBE0D9228}" srcOrd="0" destOrd="0" presId="urn:microsoft.com/office/officeart/2005/8/layout/vList6"/>
    <dgm:cxn modelId="{B881E689-956F-4EEE-BA83-D3541C3BFEA7}" type="presParOf" srcId="{B86EC1E4-E0C5-48E1-B978-A6CF7A6F28F1}" destId="{8CC31611-7F7E-4094-9CFC-C49830B9F009}" srcOrd="1" destOrd="0" presId="urn:microsoft.com/office/officeart/2005/8/layout/vList6"/>
    <dgm:cxn modelId="{D47C6503-1B29-4336-BFDF-7910696EB730}" type="presParOf" srcId="{81FC4BC8-92FE-4A9A-A9D3-59D27C58CBAE}" destId="{5C8E89D6-8A8F-4BC1-9076-7DAB3477C4A2}" srcOrd="3" destOrd="0" presId="urn:microsoft.com/office/officeart/2005/8/layout/vList6"/>
    <dgm:cxn modelId="{CAD2E8C4-D6FC-421A-9B76-D9F54F5FD346}" type="presParOf" srcId="{81FC4BC8-92FE-4A9A-A9D3-59D27C58CBAE}" destId="{C8D62D8E-7934-47F4-B395-86B473B924AB}" srcOrd="4" destOrd="0" presId="urn:microsoft.com/office/officeart/2005/8/layout/vList6"/>
    <dgm:cxn modelId="{3EFFF7E3-C0B0-4529-ABEA-7AADE9B420D9}" type="presParOf" srcId="{C8D62D8E-7934-47F4-B395-86B473B924AB}" destId="{68C501D1-9A44-44DE-9BD0-A3A76FA7E57B}" srcOrd="0" destOrd="0" presId="urn:microsoft.com/office/officeart/2005/8/layout/vList6"/>
    <dgm:cxn modelId="{565DBD8E-0443-452E-8C7E-9CA199FBA3D1}" type="presParOf" srcId="{C8D62D8E-7934-47F4-B395-86B473B924AB}" destId="{CDF10ED9-5B85-4560-805D-13B2C5028FAB}" srcOrd="1" destOrd="0" presId="urn:microsoft.com/office/officeart/2005/8/layout/vList6"/>
  </dgm:cxnLst>
  <dgm:bg>
    <a:noFill/>
  </dgm:bg>
  <dgm:whole/>
  <dgm:extLst>
    <a:ext uri="http://schemas.microsoft.com/office/drawing/2008/diagram">
      <dsp:dataModelExt xmlns:dsp="http://schemas.microsoft.com/office/drawing/2008/diagram" relId="rId11"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396AA3CF-BEBB-4628-A43B-4BBCE94C6A49}" type="doc">
      <dgm:prSet loTypeId="urn:microsoft.com/office/officeart/2005/8/layout/pyramid2" loCatId="list" qsTypeId="urn:microsoft.com/office/officeart/2005/8/quickstyle/simple1" qsCatId="simple" csTypeId="urn:microsoft.com/office/officeart/2005/8/colors/accent1_2" csCatId="accent1" phldr="1"/>
      <dgm:spPr/>
    </dgm:pt>
    <dgm:pt modelId="{28D03D72-0F81-43EB-BD70-09E193F6927B}">
      <dgm:prSet phldrT="[Text]"/>
      <dgm:spPr/>
      <dgm:t>
        <a:bodyPr/>
        <a:lstStyle/>
        <a:p>
          <a:r>
            <a:rPr lang="en-US" dirty="0" smtClean="0"/>
            <a:t>A More Prosperous Suriname</a:t>
          </a:r>
          <a:endParaRPr lang="en-US" dirty="0"/>
        </a:p>
      </dgm:t>
    </dgm:pt>
    <dgm:pt modelId="{FE6DE153-ACD2-4C0C-A240-E83A6ED2B555}" type="parTrans" cxnId="{F3C35760-146C-43CD-ACB0-0EAA60FED64F}">
      <dgm:prSet/>
      <dgm:spPr/>
      <dgm:t>
        <a:bodyPr/>
        <a:lstStyle/>
        <a:p>
          <a:endParaRPr lang="en-US"/>
        </a:p>
      </dgm:t>
    </dgm:pt>
    <dgm:pt modelId="{6099A77F-C6A0-4E23-9CCF-333C5124CF16}" type="sibTrans" cxnId="{F3C35760-146C-43CD-ACB0-0EAA60FED64F}">
      <dgm:prSet/>
      <dgm:spPr/>
      <dgm:t>
        <a:bodyPr/>
        <a:lstStyle/>
        <a:p>
          <a:endParaRPr lang="en-US"/>
        </a:p>
      </dgm:t>
    </dgm:pt>
    <dgm:pt modelId="{98CBBF7D-0679-4C7E-9FDD-C5E5EE4D32D2}">
      <dgm:prSet phldrT="[Text]"/>
      <dgm:spPr/>
      <dgm:t>
        <a:bodyPr/>
        <a:lstStyle/>
        <a:p>
          <a:r>
            <a:rPr lang="en-US" dirty="0" smtClean="0"/>
            <a:t>Improved Living Standards for All</a:t>
          </a:r>
          <a:endParaRPr lang="en-US" dirty="0"/>
        </a:p>
      </dgm:t>
    </dgm:pt>
    <dgm:pt modelId="{7FD87048-AC29-4D5E-9FCD-212A355445D8}" type="parTrans" cxnId="{89ABF402-B4A2-4203-AA33-D0C56F9CC5E6}">
      <dgm:prSet/>
      <dgm:spPr/>
      <dgm:t>
        <a:bodyPr/>
        <a:lstStyle/>
        <a:p>
          <a:endParaRPr lang="en-US"/>
        </a:p>
      </dgm:t>
    </dgm:pt>
    <dgm:pt modelId="{8CB7E942-17FF-4A90-8D16-59FECF4F2A52}" type="sibTrans" cxnId="{89ABF402-B4A2-4203-AA33-D0C56F9CC5E6}">
      <dgm:prSet/>
      <dgm:spPr/>
      <dgm:t>
        <a:bodyPr/>
        <a:lstStyle/>
        <a:p>
          <a:endParaRPr lang="en-US"/>
        </a:p>
      </dgm:t>
    </dgm:pt>
    <dgm:pt modelId="{D5117E7F-EDAD-46DA-ADE6-F0C30C8E2BE2}">
      <dgm:prSet phldrT="[Text]"/>
      <dgm:spPr/>
      <dgm:t>
        <a:bodyPr/>
        <a:lstStyle/>
        <a:p>
          <a:r>
            <a:rPr lang="en-US" dirty="0" smtClean="0"/>
            <a:t>Diversification of Products and Partners</a:t>
          </a:r>
          <a:endParaRPr lang="en-US" dirty="0"/>
        </a:p>
      </dgm:t>
    </dgm:pt>
    <dgm:pt modelId="{2FF51311-FA65-463E-9931-79F2C3A0B0A7}" type="parTrans" cxnId="{9BDF691B-2E71-4D69-952E-7FBA8E472305}">
      <dgm:prSet/>
      <dgm:spPr/>
      <dgm:t>
        <a:bodyPr/>
        <a:lstStyle/>
        <a:p>
          <a:endParaRPr lang="en-US"/>
        </a:p>
      </dgm:t>
    </dgm:pt>
    <dgm:pt modelId="{BEC7ED77-7A51-4D92-B96E-F11A6F108B97}" type="sibTrans" cxnId="{9BDF691B-2E71-4D69-952E-7FBA8E472305}">
      <dgm:prSet/>
      <dgm:spPr/>
      <dgm:t>
        <a:bodyPr/>
        <a:lstStyle/>
        <a:p>
          <a:endParaRPr lang="en-US"/>
        </a:p>
      </dgm:t>
    </dgm:pt>
    <dgm:pt modelId="{7106E593-7B4E-4612-AAF3-B95A1E16A40D}" type="pres">
      <dgm:prSet presAssocID="{396AA3CF-BEBB-4628-A43B-4BBCE94C6A49}" presName="compositeShape" presStyleCnt="0">
        <dgm:presLayoutVars>
          <dgm:dir/>
          <dgm:resizeHandles/>
        </dgm:presLayoutVars>
      </dgm:prSet>
      <dgm:spPr/>
    </dgm:pt>
    <dgm:pt modelId="{C6582A86-4BFA-4C1E-8472-9AD292FC2B8B}" type="pres">
      <dgm:prSet presAssocID="{396AA3CF-BEBB-4628-A43B-4BBCE94C6A49}" presName="pyramid" presStyleLbl="node1" presStyleIdx="0" presStyleCnt="1"/>
      <dgm:spPr>
        <a:solidFill>
          <a:schemeClr val="bg2">
            <a:lumMod val="75000"/>
          </a:schemeClr>
        </a:solidFill>
      </dgm:spPr>
    </dgm:pt>
    <dgm:pt modelId="{CAC939AC-7C2C-4CAD-A6DD-B072AB3C702F}" type="pres">
      <dgm:prSet presAssocID="{396AA3CF-BEBB-4628-A43B-4BBCE94C6A49}" presName="theList" presStyleCnt="0"/>
      <dgm:spPr/>
    </dgm:pt>
    <dgm:pt modelId="{DAE09A57-1017-442E-842A-8D8622A73FE2}" type="pres">
      <dgm:prSet presAssocID="{28D03D72-0F81-43EB-BD70-09E193F6927B}" presName="aNode" presStyleLbl="fgAcc1" presStyleIdx="0" presStyleCnt="3">
        <dgm:presLayoutVars>
          <dgm:bulletEnabled val="1"/>
        </dgm:presLayoutVars>
      </dgm:prSet>
      <dgm:spPr/>
      <dgm:t>
        <a:bodyPr/>
        <a:lstStyle/>
        <a:p>
          <a:endParaRPr lang="en-US"/>
        </a:p>
      </dgm:t>
    </dgm:pt>
    <dgm:pt modelId="{972A703D-9321-4B06-89BB-FAC6053FCC3C}" type="pres">
      <dgm:prSet presAssocID="{28D03D72-0F81-43EB-BD70-09E193F6927B}" presName="aSpace" presStyleCnt="0"/>
      <dgm:spPr/>
    </dgm:pt>
    <dgm:pt modelId="{EABA4F42-1493-4F1F-8E13-9D71D93D7CA5}" type="pres">
      <dgm:prSet presAssocID="{98CBBF7D-0679-4C7E-9FDD-C5E5EE4D32D2}" presName="aNode" presStyleLbl="fgAcc1" presStyleIdx="1" presStyleCnt="3">
        <dgm:presLayoutVars>
          <dgm:bulletEnabled val="1"/>
        </dgm:presLayoutVars>
      </dgm:prSet>
      <dgm:spPr/>
      <dgm:t>
        <a:bodyPr/>
        <a:lstStyle/>
        <a:p>
          <a:endParaRPr lang="en-US"/>
        </a:p>
      </dgm:t>
    </dgm:pt>
    <dgm:pt modelId="{0903191D-EE45-4E43-975F-7DC400ADBD09}" type="pres">
      <dgm:prSet presAssocID="{98CBBF7D-0679-4C7E-9FDD-C5E5EE4D32D2}" presName="aSpace" presStyleCnt="0"/>
      <dgm:spPr/>
    </dgm:pt>
    <dgm:pt modelId="{0A00B85F-4BC7-44DA-94C7-276B1FB44F64}" type="pres">
      <dgm:prSet presAssocID="{D5117E7F-EDAD-46DA-ADE6-F0C30C8E2BE2}" presName="aNode" presStyleLbl="fgAcc1" presStyleIdx="2" presStyleCnt="3">
        <dgm:presLayoutVars>
          <dgm:bulletEnabled val="1"/>
        </dgm:presLayoutVars>
      </dgm:prSet>
      <dgm:spPr/>
      <dgm:t>
        <a:bodyPr/>
        <a:lstStyle/>
        <a:p>
          <a:endParaRPr lang="en-US"/>
        </a:p>
      </dgm:t>
    </dgm:pt>
    <dgm:pt modelId="{A19955DD-B071-4027-87DF-88B3C18B5171}" type="pres">
      <dgm:prSet presAssocID="{D5117E7F-EDAD-46DA-ADE6-F0C30C8E2BE2}" presName="aSpace" presStyleCnt="0"/>
      <dgm:spPr/>
    </dgm:pt>
  </dgm:ptLst>
  <dgm:cxnLst>
    <dgm:cxn modelId="{F3C35760-146C-43CD-ACB0-0EAA60FED64F}" srcId="{396AA3CF-BEBB-4628-A43B-4BBCE94C6A49}" destId="{28D03D72-0F81-43EB-BD70-09E193F6927B}" srcOrd="0" destOrd="0" parTransId="{FE6DE153-ACD2-4C0C-A240-E83A6ED2B555}" sibTransId="{6099A77F-C6A0-4E23-9CCF-333C5124CF16}"/>
    <dgm:cxn modelId="{4187F8E2-FFE5-4905-9352-2DB79D26BB9A}" type="presOf" srcId="{396AA3CF-BEBB-4628-A43B-4BBCE94C6A49}" destId="{7106E593-7B4E-4612-AAF3-B95A1E16A40D}" srcOrd="0" destOrd="0" presId="urn:microsoft.com/office/officeart/2005/8/layout/pyramid2"/>
    <dgm:cxn modelId="{F4B8D189-D670-4CA3-B3EF-1D9BDC0ECED1}" type="presOf" srcId="{D5117E7F-EDAD-46DA-ADE6-F0C30C8E2BE2}" destId="{0A00B85F-4BC7-44DA-94C7-276B1FB44F64}" srcOrd="0" destOrd="0" presId="urn:microsoft.com/office/officeart/2005/8/layout/pyramid2"/>
    <dgm:cxn modelId="{E6239758-BB06-413F-99D9-4A34DE812A69}" type="presOf" srcId="{28D03D72-0F81-43EB-BD70-09E193F6927B}" destId="{DAE09A57-1017-442E-842A-8D8622A73FE2}" srcOrd="0" destOrd="0" presId="urn:microsoft.com/office/officeart/2005/8/layout/pyramid2"/>
    <dgm:cxn modelId="{D5562026-6D41-4167-AE2D-5CC947D4DB69}" type="presOf" srcId="{98CBBF7D-0679-4C7E-9FDD-C5E5EE4D32D2}" destId="{EABA4F42-1493-4F1F-8E13-9D71D93D7CA5}" srcOrd="0" destOrd="0" presId="urn:microsoft.com/office/officeart/2005/8/layout/pyramid2"/>
    <dgm:cxn modelId="{89ABF402-B4A2-4203-AA33-D0C56F9CC5E6}" srcId="{396AA3CF-BEBB-4628-A43B-4BBCE94C6A49}" destId="{98CBBF7D-0679-4C7E-9FDD-C5E5EE4D32D2}" srcOrd="1" destOrd="0" parTransId="{7FD87048-AC29-4D5E-9FCD-212A355445D8}" sibTransId="{8CB7E942-17FF-4A90-8D16-59FECF4F2A52}"/>
    <dgm:cxn modelId="{9BDF691B-2E71-4D69-952E-7FBA8E472305}" srcId="{396AA3CF-BEBB-4628-A43B-4BBCE94C6A49}" destId="{D5117E7F-EDAD-46DA-ADE6-F0C30C8E2BE2}" srcOrd="2" destOrd="0" parTransId="{2FF51311-FA65-463E-9931-79F2C3A0B0A7}" sibTransId="{BEC7ED77-7A51-4D92-B96E-F11A6F108B97}"/>
    <dgm:cxn modelId="{051BC8DB-A7AD-4F6B-A6AE-183BE7653547}" type="presParOf" srcId="{7106E593-7B4E-4612-AAF3-B95A1E16A40D}" destId="{C6582A86-4BFA-4C1E-8472-9AD292FC2B8B}" srcOrd="0" destOrd="0" presId="urn:microsoft.com/office/officeart/2005/8/layout/pyramid2"/>
    <dgm:cxn modelId="{69C3D7A4-FCE1-4FA5-86C2-E6462A0CDD4F}" type="presParOf" srcId="{7106E593-7B4E-4612-AAF3-B95A1E16A40D}" destId="{CAC939AC-7C2C-4CAD-A6DD-B072AB3C702F}" srcOrd="1" destOrd="0" presId="urn:microsoft.com/office/officeart/2005/8/layout/pyramid2"/>
    <dgm:cxn modelId="{5227D7BC-053F-4BE7-B756-AF86505A328A}" type="presParOf" srcId="{CAC939AC-7C2C-4CAD-A6DD-B072AB3C702F}" destId="{DAE09A57-1017-442E-842A-8D8622A73FE2}" srcOrd="0" destOrd="0" presId="urn:microsoft.com/office/officeart/2005/8/layout/pyramid2"/>
    <dgm:cxn modelId="{A6FE586E-B029-48B7-AAF9-76AF85F4D903}" type="presParOf" srcId="{CAC939AC-7C2C-4CAD-A6DD-B072AB3C702F}" destId="{972A703D-9321-4B06-89BB-FAC6053FCC3C}" srcOrd="1" destOrd="0" presId="urn:microsoft.com/office/officeart/2005/8/layout/pyramid2"/>
    <dgm:cxn modelId="{5D1F4FA6-9AFE-4286-B95D-EE1A1D3EF2ED}" type="presParOf" srcId="{CAC939AC-7C2C-4CAD-A6DD-B072AB3C702F}" destId="{EABA4F42-1493-4F1F-8E13-9D71D93D7CA5}" srcOrd="2" destOrd="0" presId="urn:microsoft.com/office/officeart/2005/8/layout/pyramid2"/>
    <dgm:cxn modelId="{E9981DE7-CA11-4CAB-BEFB-F2AEF05043D9}" type="presParOf" srcId="{CAC939AC-7C2C-4CAD-A6DD-B072AB3C702F}" destId="{0903191D-EE45-4E43-975F-7DC400ADBD09}" srcOrd="3" destOrd="0" presId="urn:microsoft.com/office/officeart/2005/8/layout/pyramid2"/>
    <dgm:cxn modelId="{75888C3C-49A4-47A5-B6CA-BC57AAD6A552}" type="presParOf" srcId="{CAC939AC-7C2C-4CAD-A6DD-B072AB3C702F}" destId="{0A00B85F-4BC7-44DA-94C7-276B1FB44F64}" srcOrd="4" destOrd="0" presId="urn:microsoft.com/office/officeart/2005/8/layout/pyramid2"/>
    <dgm:cxn modelId="{46A92B57-63CE-410B-92DF-CF6C3EDDAEA8}" type="presParOf" srcId="{CAC939AC-7C2C-4CAD-A6DD-B072AB3C702F}" destId="{A19955DD-B071-4027-87DF-88B3C18B5171}" srcOrd="5" destOrd="0" presId="urn:microsoft.com/office/officeart/2005/8/layout/pyramid2"/>
  </dgm:cxnLst>
  <dgm:bg/>
  <dgm:whole/>
  <dgm:extLst>
    <a:ext uri="http://schemas.microsoft.com/office/drawing/2008/diagram">
      <dsp:dataModelExt xmlns:dsp="http://schemas.microsoft.com/office/drawing/2008/diagram" relId="rId1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4F3ECF56-ED88-4D33-B143-6CC0BD7DC7E5}" type="doc">
      <dgm:prSet loTypeId="urn:microsoft.com/office/officeart/2005/8/layout/hierarchy3" loCatId="list" qsTypeId="urn:microsoft.com/office/officeart/2005/8/quickstyle/simple1" qsCatId="simple" csTypeId="urn:microsoft.com/office/officeart/2005/8/colors/accent1_2" csCatId="accent1" phldr="1"/>
      <dgm:spPr/>
      <dgm:t>
        <a:bodyPr/>
        <a:lstStyle/>
        <a:p>
          <a:endParaRPr lang="en-US"/>
        </a:p>
      </dgm:t>
    </dgm:pt>
    <dgm:pt modelId="{4667A3CE-C40A-46F8-A00E-A95697A28DE9}">
      <dgm:prSet phldrT="[Text]"/>
      <dgm:spPr/>
      <dgm:t>
        <a:bodyPr/>
        <a:lstStyle/>
        <a:p>
          <a:r>
            <a:rPr lang="en-US" dirty="0" smtClean="0"/>
            <a:t>Public Sector Efficiency</a:t>
          </a:r>
          <a:endParaRPr lang="en-US" dirty="0"/>
        </a:p>
      </dgm:t>
    </dgm:pt>
    <dgm:pt modelId="{50F145A1-71D8-499F-B5E6-489E3F051513}" type="parTrans" cxnId="{25E6438C-5D0A-4FD4-A174-69D870379E20}">
      <dgm:prSet/>
      <dgm:spPr/>
      <dgm:t>
        <a:bodyPr/>
        <a:lstStyle/>
        <a:p>
          <a:endParaRPr lang="en-US"/>
        </a:p>
      </dgm:t>
    </dgm:pt>
    <dgm:pt modelId="{AFA47049-139F-4A8F-90F0-C3404B1A9E81}" type="sibTrans" cxnId="{25E6438C-5D0A-4FD4-A174-69D870379E20}">
      <dgm:prSet/>
      <dgm:spPr/>
      <dgm:t>
        <a:bodyPr/>
        <a:lstStyle/>
        <a:p>
          <a:endParaRPr lang="en-US"/>
        </a:p>
      </dgm:t>
    </dgm:pt>
    <dgm:pt modelId="{4D3DE4E9-B465-41AC-B26A-5396094FA196}">
      <dgm:prSet phldrT="[Text]"/>
      <dgm:spPr/>
      <dgm:t>
        <a:bodyPr/>
        <a:lstStyle/>
        <a:p>
          <a:r>
            <a:rPr lang="en-US" dirty="0" smtClean="0"/>
            <a:t>Rationalization of public spending and reduction of SOE losses </a:t>
          </a:r>
          <a:endParaRPr lang="en-US" dirty="0"/>
        </a:p>
      </dgm:t>
    </dgm:pt>
    <dgm:pt modelId="{992117C3-51E7-444A-951C-976E5D95BC9B}" type="parTrans" cxnId="{FF5093D8-87FB-464F-8091-17FBB0F75E56}">
      <dgm:prSet/>
      <dgm:spPr/>
      <dgm:t>
        <a:bodyPr/>
        <a:lstStyle/>
        <a:p>
          <a:endParaRPr lang="en-US"/>
        </a:p>
      </dgm:t>
    </dgm:pt>
    <dgm:pt modelId="{442EA166-AE70-41FC-B003-865369656BF2}" type="sibTrans" cxnId="{FF5093D8-87FB-464F-8091-17FBB0F75E56}">
      <dgm:prSet/>
      <dgm:spPr/>
      <dgm:t>
        <a:bodyPr/>
        <a:lstStyle/>
        <a:p>
          <a:endParaRPr lang="en-US"/>
        </a:p>
      </dgm:t>
    </dgm:pt>
    <dgm:pt modelId="{39832FFB-6FD0-42A2-8EC5-14FC306A79E6}">
      <dgm:prSet phldrT="[Text]"/>
      <dgm:spPr/>
      <dgm:t>
        <a:bodyPr/>
        <a:lstStyle/>
        <a:p>
          <a:r>
            <a:rPr lang="en-US" dirty="0" smtClean="0"/>
            <a:t>Strengthening of public financial management</a:t>
          </a:r>
          <a:endParaRPr lang="en-US" dirty="0"/>
        </a:p>
      </dgm:t>
    </dgm:pt>
    <dgm:pt modelId="{DADE6C69-BD58-4911-9732-829265138F50}" type="parTrans" cxnId="{B013EBB2-CF35-488A-8CCD-E67176923F79}">
      <dgm:prSet/>
      <dgm:spPr/>
      <dgm:t>
        <a:bodyPr/>
        <a:lstStyle/>
        <a:p>
          <a:endParaRPr lang="en-US"/>
        </a:p>
      </dgm:t>
    </dgm:pt>
    <dgm:pt modelId="{7DE24F9C-DA6C-4284-97DA-778A7A2D37CB}" type="sibTrans" cxnId="{B013EBB2-CF35-488A-8CCD-E67176923F79}">
      <dgm:prSet/>
      <dgm:spPr/>
      <dgm:t>
        <a:bodyPr/>
        <a:lstStyle/>
        <a:p>
          <a:endParaRPr lang="en-US"/>
        </a:p>
      </dgm:t>
    </dgm:pt>
    <dgm:pt modelId="{D276F2DD-25A8-469D-AAD0-C52FED4A0867}">
      <dgm:prSet phldrT="[Text]"/>
      <dgm:spPr/>
      <dgm:t>
        <a:bodyPr/>
        <a:lstStyle/>
        <a:p>
          <a:r>
            <a:rPr lang="en-US" dirty="0" smtClean="0"/>
            <a:t>Competitiveness</a:t>
          </a:r>
          <a:endParaRPr lang="en-US" dirty="0"/>
        </a:p>
      </dgm:t>
    </dgm:pt>
    <dgm:pt modelId="{37B9DFE6-2EFF-49FE-9CA8-529284117252}" type="parTrans" cxnId="{FE953C36-FC11-4E54-98B8-5C43950C2394}">
      <dgm:prSet/>
      <dgm:spPr/>
      <dgm:t>
        <a:bodyPr/>
        <a:lstStyle/>
        <a:p>
          <a:endParaRPr lang="en-US"/>
        </a:p>
      </dgm:t>
    </dgm:pt>
    <dgm:pt modelId="{C196963B-FFE1-44EE-B786-CD5E6CE0038A}" type="sibTrans" cxnId="{FE953C36-FC11-4E54-98B8-5C43950C2394}">
      <dgm:prSet/>
      <dgm:spPr/>
      <dgm:t>
        <a:bodyPr/>
        <a:lstStyle/>
        <a:p>
          <a:endParaRPr lang="en-US"/>
        </a:p>
      </dgm:t>
    </dgm:pt>
    <dgm:pt modelId="{1D018203-4513-45A9-9879-0C240C98EDD6}">
      <dgm:prSet phldrT="[Text]"/>
      <dgm:spPr/>
      <dgm:t>
        <a:bodyPr/>
        <a:lstStyle/>
        <a:p>
          <a:r>
            <a:rPr lang="en-US" dirty="0" smtClean="0"/>
            <a:t>Improvements in the business environment; financial sector development; vocational training</a:t>
          </a:r>
          <a:endParaRPr lang="en-US" dirty="0"/>
        </a:p>
      </dgm:t>
    </dgm:pt>
    <dgm:pt modelId="{BED58505-836D-47BD-9165-8D3B1D62F5D1}" type="parTrans" cxnId="{C4155245-76F5-4374-8503-68450306C758}">
      <dgm:prSet/>
      <dgm:spPr/>
      <dgm:t>
        <a:bodyPr/>
        <a:lstStyle/>
        <a:p>
          <a:endParaRPr lang="en-US"/>
        </a:p>
      </dgm:t>
    </dgm:pt>
    <dgm:pt modelId="{46D2A0CC-645B-4BBD-9005-EDC37741018B}" type="sibTrans" cxnId="{C4155245-76F5-4374-8503-68450306C758}">
      <dgm:prSet/>
      <dgm:spPr/>
      <dgm:t>
        <a:bodyPr/>
        <a:lstStyle/>
        <a:p>
          <a:endParaRPr lang="en-US"/>
        </a:p>
      </dgm:t>
    </dgm:pt>
    <dgm:pt modelId="{69980E7A-8E09-4663-BC1E-E7B4F1B509A8}">
      <dgm:prSet phldrT="[Text]"/>
      <dgm:spPr/>
      <dgm:t>
        <a:bodyPr/>
        <a:lstStyle/>
        <a:p>
          <a:r>
            <a:rPr lang="en-US" dirty="0" smtClean="0"/>
            <a:t>Value chain analysis to understand market and coordination failures</a:t>
          </a:r>
        </a:p>
      </dgm:t>
    </dgm:pt>
    <dgm:pt modelId="{1E7DFB9A-F6C0-4579-8662-0CD2DC3D7FFB}" type="parTrans" cxnId="{3B0D3431-EDFA-4E6B-A2D8-432F357FD819}">
      <dgm:prSet/>
      <dgm:spPr/>
      <dgm:t>
        <a:bodyPr/>
        <a:lstStyle/>
        <a:p>
          <a:endParaRPr lang="en-US"/>
        </a:p>
      </dgm:t>
    </dgm:pt>
    <dgm:pt modelId="{4C357CE7-E0FE-47C9-A37B-208291077244}" type="sibTrans" cxnId="{3B0D3431-EDFA-4E6B-A2D8-432F357FD819}">
      <dgm:prSet/>
      <dgm:spPr/>
      <dgm:t>
        <a:bodyPr/>
        <a:lstStyle/>
        <a:p>
          <a:endParaRPr lang="en-US"/>
        </a:p>
      </dgm:t>
    </dgm:pt>
    <dgm:pt modelId="{6BB71496-FE72-4187-B757-80E695507D55}">
      <dgm:prSet phldrT="[Text]"/>
      <dgm:spPr/>
      <dgm:t>
        <a:bodyPr/>
        <a:lstStyle/>
        <a:p>
          <a:r>
            <a:rPr lang="en-US" dirty="0" smtClean="0"/>
            <a:t>Environmental Sustainability</a:t>
          </a:r>
          <a:endParaRPr lang="en-US" dirty="0"/>
        </a:p>
      </dgm:t>
    </dgm:pt>
    <dgm:pt modelId="{8819A944-3402-4E85-A9A3-00A868D50272}" type="parTrans" cxnId="{E05B3BF1-2309-4272-AAC7-397D3AF12D25}">
      <dgm:prSet/>
      <dgm:spPr/>
      <dgm:t>
        <a:bodyPr/>
        <a:lstStyle/>
        <a:p>
          <a:endParaRPr lang="en-US"/>
        </a:p>
      </dgm:t>
    </dgm:pt>
    <dgm:pt modelId="{09374649-B0CB-4C9E-8DA0-A6722FD8BAD8}" type="sibTrans" cxnId="{E05B3BF1-2309-4272-AAC7-397D3AF12D25}">
      <dgm:prSet/>
      <dgm:spPr/>
      <dgm:t>
        <a:bodyPr/>
        <a:lstStyle/>
        <a:p>
          <a:endParaRPr lang="en-US"/>
        </a:p>
      </dgm:t>
    </dgm:pt>
    <dgm:pt modelId="{B407BEFC-14A9-4BC2-B87F-E2BC3E8DD80C}">
      <dgm:prSet phldrT="[Text]"/>
      <dgm:spPr/>
      <dgm:t>
        <a:bodyPr/>
        <a:lstStyle/>
        <a:p>
          <a:r>
            <a:rPr lang="en-US" dirty="0" smtClean="0"/>
            <a:t>Strengthening of capacity for counter-cyclical fiscal policies</a:t>
          </a:r>
          <a:endParaRPr lang="en-US" dirty="0"/>
        </a:p>
      </dgm:t>
    </dgm:pt>
    <dgm:pt modelId="{DABA4933-A13F-4779-A971-A88F1E836109}" type="parTrans" cxnId="{399C1C09-DA9A-4934-A9AE-FEB4193E1101}">
      <dgm:prSet/>
      <dgm:spPr/>
      <dgm:t>
        <a:bodyPr/>
        <a:lstStyle/>
        <a:p>
          <a:endParaRPr lang="en-US"/>
        </a:p>
      </dgm:t>
    </dgm:pt>
    <dgm:pt modelId="{9AC3A7A6-7D32-41AC-9F4A-7AB184219DBD}" type="sibTrans" cxnId="{399C1C09-DA9A-4934-A9AE-FEB4193E1101}">
      <dgm:prSet/>
      <dgm:spPr/>
      <dgm:t>
        <a:bodyPr/>
        <a:lstStyle/>
        <a:p>
          <a:endParaRPr lang="en-US"/>
        </a:p>
      </dgm:t>
    </dgm:pt>
    <dgm:pt modelId="{6978E18E-C018-4E55-B994-58D30332D6B2}">
      <dgm:prSet phldrT="[Text]"/>
      <dgm:spPr/>
      <dgm:t>
        <a:bodyPr/>
        <a:lstStyle/>
        <a:p>
          <a:r>
            <a:rPr lang="en-US" dirty="0" smtClean="0"/>
            <a:t>Improve education outcomes and skills</a:t>
          </a:r>
        </a:p>
      </dgm:t>
    </dgm:pt>
    <dgm:pt modelId="{12A5346F-11EC-4EAB-8B02-0A56371E8767}" type="parTrans" cxnId="{345FD9AF-A848-4FD7-B942-C72E1049BCB0}">
      <dgm:prSet/>
      <dgm:spPr/>
      <dgm:t>
        <a:bodyPr/>
        <a:lstStyle/>
        <a:p>
          <a:endParaRPr lang="en-US"/>
        </a:p>
      </dgm:t>
    </dgm:pt>
    <dgm:pt modelId="{6A4F8D99-D6CA-4849-80CA-C778EA588B2C}" type="sibTrans" cxnId="{345FD9AF-A848-4FD7-B942-C72E1049BCB0}">
      <dgm:prSet/>
      <dgm:spPr/>
      <dgm:t>
        <a:bodyPr/>
        <a:lstStyle/>
        <a:p>
          <a:endParaRPr lang="en-US"/>
        </a:p>
      </dgm:t>
    </dgm:pt>
    <dgm:pt modelId="{439ADAEF-030F-4DF4-B5F5-23549B260CC1}">
      <dgm:prSet phldrT="[Text]"/>
      <dgm:spPr/>
      <dgm:t>
        <a:bodyPr/>
        <a:lstStyle/>
        <a:p>
          <a:r>
            <a:rPr lang="en-US" dirty="0" smtClean="0"/>
            <a:t>Infrastructure resilience</a:t>
          </a:r>
          <a:endParaRPr lang="en-US" dirty="0"/>
        </a:p>
      </dgm:t>
    </dgm:pt>
    <dgm:pt modelId="{D4795C0D-EDA3-442F-AA6F-65254DE9D5C4}" type="parTrans" cxnId="{C615B8BB-5101-4E2D-AC7D-C85EAD233507}">
      <dgm:prSet/>
      <dgm:spPr/>
      <dgm:t>
        <a:bodyPr/>
        <a:lstStyle/>
        <a:p>
          <a:endParaRPr lang="en-US"/>
        </a:p>
      </dgm:t>
    </dgm:pt>
    <dgm:pt modelId="{81C3DA3A-CADF-4489-8052-CF3AA2E4A093}" type="sibTrans" cxnId="{C615B8BB-5101-4E2D-AC7D-C85EAD233507}">
      <dgm:prSet/>
      <dgm:spPr/>
      <dgm:t>
        <a:bodyPr/>
        <a:lstStyle/>
        <a:p>
          <a:endParaRPr lang="en-US"/>
        </a:p>
      </dgm:t>
    </dgm:pt>
    <dgm:pt modelId="{097336BE-2E71-41AB-99C8-9D5B4CF2845C}">
      <dgm:prSet phldrT="[Text]"/>
      <dgm:spPr/>
      <dgm:t>
        <a:bodyPr/>
        <a:lstStyle/>
        <a:p>
          <a:r>
            <a:rPr lang="en-US" dirty="0" smtClean="0"/>
            <a:t>Flood prevention and erosion control</a:t>
          </a:r>
          <a:endParaRPr lang="en-US" dirty="0"/>
        </a:p>
      </dgm:t>
    </dgm:pt>
    <dgm:pt modelId="{0BA67B9E-7EFD-42F6-A9D6-EAF3D6FC6A5C}" type="parTrans" cxnId="{E4B2CB39-EDF7-44AC-8ACE-56CC2A764CDB}">
      <dgm:prSet/>
      <dgm:spPr/>
      <dgm:t>
        <a:bodyPr/>
        <a:lstStyle/>
        <a:p>
          <a:endParaRPr lang="en-US"/>
        </a:p>
      </dgm:t>
    </dgm:pt>
    <dgm:pt modelId="{971F9A5F-F9B7-43A1-AD8C-D1426251EECE}" type="sibTrans" cxnId="{E4B2CB39-EDF7-44AC-8ACE-56CC2A764CDB}">
      <dgm:prSet/>
      <dgm:spPr/>
      <dgm:t>
        <a:bodyPr/>
        <a:lstStyle/>
        <a:p>
          <a:endParaRPr lang="en-US"/>
        </a:p>
      </dgm:t>
    </dgm:pt>
    <dgm:pt modelId="{0AE4F2C4-8D27-4A31-B24E-7342FF467F10}">
      <dgm:prSet phldrT="[Text]"/>
      <dgm:spPr/>
      <dgm:t>
        <a:bodyPr/>
        <a:lstStyle/>
        <a:p>
          <a:r>
            <a:rPr lang="en-US" dirty="0" smtClean="0"/>
            <a:t>Sustainable practices in the extractive industries</a:t>
          </a:r>
          <a:endParaRPr lang="en-US" dirty="0"/>
        </a:p>
      </dgm:t>
    </dgm:pt>
    <dgm:pt modelId="{EE6ACF60-D8CF-4CC5-9862-CC1D8B0E0E23}" type="parTrans" cxnId="{C7B40B95-B12B-4C6D-B361-3548E4A4C5C1}">
      <dgm:prSet/>
      <dgm:spPr/>
      <dgm:t>
        <a:bodyPr/>
        <a:lstStyle/>
        <a:p>
          <a:endParaRPr lang="en-US"/>
        </a:p>
      </dgm:t>
    </dgm:pt>
    <dgm:pt modelId="{039FC6D8-EEA5-41B8-B8B0-DF4A562E8EBF}" type="sibTrans" cxnId="{C7B40B95-B12B-4C6D-B361-3548E4A4C5C1}">
      <dgm:prSet/>
      <dgm:spPr/>
      <dgm:t>
        <a:bodyPr/>
        <a:lstStyle/>
        <a:p>
          <a:endParaRPr lang="en-US"/>
        </a:p>
      </dgm:t>
    </dgm:pt>
    <dgm:pt modelId="{DD68172F-5C9C-4B26-8BE1-995813CE5785}" type="pres">
      <dgm:prSet presAssocID="{4F3ECF56-ED88-4D33-B143-6CC0BD7DC7E5}" presName="diagram" presStyleCnt="0">
        <dgm:presLayoutVars>
          <dgm:chPref val="1"/>
          <dgm:dir/>
          <dgm:animOne val="branch"/>
          <dgm:animLvl val="lvl"/>
          <dgm:resizeHandles/>
        </dgm:presLayoutVars>
      </dgm:prSet>
      <dgm:spPr/>
      <dgm:t>
        <a:bodyPr/>
        <a:lstStyle/>
        <a:p>
          <a:endParaRPr lang="en-US"/>
        </a:p>
      </dgm:t>
    </dgm:pt>
    <dgm:pt modelId="{4DD06247-A42B-42B1-BDD0-31B37BAF701B}" type="pres">
      <dgm:prSet presAssocID="{4667A3CE-C40A-46F8-A00E-A95697A28DE9}" presName="root" presStyleCnt="0"/>
      <dgm:spPr/>
    </dgm:pt>
    <dgm:pt modelId="{ED6708D4-8C5A-42C8-8EE9-70C5DA8DDC18}" type="pres">
      <dgm:prSet presAssocID="{4667A3CE-C40A-46F8-A00E-A95697A28DE9}" presName="rootComposite" presStyleCnt="0"/>
      <dgm:spPr/>
    </dgm:pt>
    <dgm:pt modelId="{ED965048-CEB8-447D-BE8D-55156EFAE5F7}" type="pres">
      <dgm:prSet presAssocID="{4667A3CE-C40A-46F8-A00E-A95697A28DE9}" presName="rootText" presStyleLbl="node1" presStyleIdx="0" presStyleCnt="3"/>
      <dgm:spPr/>
      <dgm:t>
        <a:bodyPr/>
        <a:lstStyle/>
        <a:p>
          <a:endParaRPr lang="en-US"/>
        </a:p>
      </dgm:t>
    </dgm:pt>
    <dgm:pt modelId="{D9BF4DEF-7445-4D16-B16C-9929DEC0ADD8}" type="pres">
      <dgm:prSet presAssocID="{4667A3CE-C40A-46F8-A00E-A95697A28DE9}" presName="rootConnector" presStyleLbl="node1" presStyleIdx="0" presStyleCnt="3"/>
      <dgm:spPr/>
      <dgm:t>
        <a:bodyPr/>
        <a:lstStyle/>
        <a:p>
          <a:endParaRPr lang="en-US"/>
        </a:p>
      </dgm:t>
    </dgm:pt>
    <dgm:pt modelId="{A7F4ED61-1524-437E-985B-B2830B0C9EE2}" type="pres">
      <dgm:prSet presAssocID="{4667A3CE-C40A-46F8-A00E-A95697A28DE9}" presName="childShape" presStyleCnt="0"/>
      <dgm:spPr/>
    </dgm:pt>
    <dgm:pt modelId="{8C093155-3891-4CCA-9945-02EA156DA534}" type="pres">
      <dgm:prSet presAssocID="{992117C3-51E7-444A-951C-976E5D95BC9B}" presName="Name13" presStyleLbl="parChTrans1D2" presStyleIdx="0" presStyleCnt="9"/>
      <dgm:spPr/>
      <dgm:t>
        <a:bodyPr/>
        <a:lstStyle/>
        <a:p>
          <a:endParaRPr lang="en-US"/>
        </a:p>
      </dgm:t>
    </dgm:pt>
    <dgm:pt modelId="{02062299-0E5E-4DA0-B6CE-CE76E112549A}" type="pres">
      <dgm:prSet presAssocID="{4D3DE4E9-B465-41AC-B26A-5396094FA196}" presName="childText" presStyleLbl="bgAcc1" presStyleIdx="0" presStyleCnt="9">
        <dgm:presLayoutVars>
          <dgm:bulletEnabled val="1"/>
        </dgm:presLayoutVars>
      </dgm:prSet>
      <dgm:spPr/>
      <dgm:t>
        <a:bodyPr/>
        <a:lstStyle/>
        <a:p>
          <a:endParaRPr lang="en-US"/>
        </a:p>
      </dgm:t>
    </dgm:pt>
    <dgm:pt modelId="{E316E35F-31A8-40B5-B2A7-E7A78C58D8A4}" type="pres">
      <dgm:prSet presAssocID="{DADE6C69-BD58-4911-9732-829265138F50}" presName="Name13" presStyleLbl="parChTrans1D2" presStyleIdx="1" presStyleCnt="9"/>
      <dgm:spPr/>
      <dgm:t>
        <a:bodyPr/>
        <a:lstStyle/>
        <a:p>
          <a:endParaRPr lang="en-US"/>
        </a:p>
      </dgm:t>
    </dgm:pt>
    <dgm:pt modelId="{589BD178-0788-440F-AAFF-7CC3862D47D0}" type="pres">
      <dgm:prSet presAssocID="{39832FFB-6FD0-42A2-8EC5-14FC306A79E6}" presName="childText" presStyleLbl="bgAcc1" presStyleIdx="1" presStyleCnt="9">
        <dgm:presLayoutVars>
          <dgm:bulletEnabled val="1"/>
        </dgm:presLayoutVars>
      </dgm:prSet>
      <dgm:spPr/>
      <dgm:t>
        <a:bodyPr/>
        <a:lstStyle/>
        <a:p>
          <a:endParaRPr lang="en-US"/>
        </a:p>
      </dgm:t>
    </dgm:pt>
    <dgm:pt modelId="{D7978244-F582-4157-9F82-0E95827776D2}" type="pres">
      <dgm:prSet presAssocID="{DABA4933-A13F-4779-A971-A88F1E836109}" presName="Name13" presStyleLbl="parChTrans1D2" presStyleIdx="2" presStyleCnt="9"/>
      <dgm:spPr/>
      <dgm:t>
        <a:bodyPr/>
        <a:lstStyle/>
        <a:p>
          <a:endParaRPr lang="en-US"/>
        </a:p>
      </dgm:t>
    </dgm:pt>
    <dgm:pt modelId="{23A1790E-FC9B-4B92-A6FF-19F4DCE56810}" type="pres">
      <dgm:prSet presAssocID="{B407BEFC-14A9-4BC2-B87F-E2BC3E8DD80C}" presName="childText" presStyleLbl="bgAcc1" presStyleIdx="2" presStyleCnt="9">
        <dgm:presLayoutVars>
          <dgm:bulletEnabled val="1"/>
        </dgm:presLayoutVars>
      </dgm:prSet>
      <dgm:spPr/>
      <dgm:t>
        <a:bodyPr/>
        <a:lstStyle/>
        <a:p>
          <a:endParaRPr lang="en-US"/>
        </a:p>
      </dgm:t>
    </dgm:pt>
    <dgm:pt modelId="{B2880D7A-07AA-451C-8831-D9E3ABAF1079}" type="pres">
      <dgm:prSet presAssocID="{D276F2DD-25A8-469D-AAD0-C52FED4A0867}" presName="root" presStyleCnt="0"/>
      <dgm:spPr/>
    </dgm:pt>
    <dgm:pt modelId="{221553E4-15F8-4D8B-869C-F8E1910B7252}" type="pres">
      <dgm:prSet presAssocID="{D276F2DD-25A8-469D-AAD0-C52FED4A0867}" presName="rootComposite" presStyleCnt="0"/>
      <dgm:spPr/>
    </dgm:pt>
    <dgm:pt modelId="{33B5B320-93B5-4D1D-9A4C-E1A3CE46E8F6}" type="pres">
      <dgm:prSet presAssocID="{D276F2DD-25A8-469D-AAD0-C52FED4A0867}" presName="rootText" presStyleLbl="node1" presStyleIdx="1" presStyleCnt="3"/>
      <dgm:spPr/>
      <dgm:t>
        <a:bodyPr/>
        <a:lstStyle/>
        <a:p>
          <a:endParaRPr lang="en-US"/>
        </a:p>
      </dgm:t>
    </dgm:pt>
    <dgm:pt modelId="{53103314-DF5A-4304-8620-60B2DA0769FD}" type="pres">
      <dgm:prSet presAssocID="{D276F2DD-25A8-469D-AAD0-C52FED4A0867}" presName="rootConnector" presStyleLbl="node1" presStyleIdx="1" presStyleCnt="3"/>
      <dgm:spPr/>
      <dgm:t>
        <a:bodyPr/>
        <a:lstStyle/>
        <a:p>
          <a:endParaRPr lang="en-US"/>
        </a:p>
      </dgm:t>
    </dgm:pt>
    <dgm:pt modelId="{5CBD572B-0422-44A2-B446-7FCB9CF8CF87}" type="pres">
      <dgm:prSet presAssocID="{D276F2DD-25A8-469D-AAD0-C52FED4A0867}" presName="childShape" presStyleCnt="0"/>
      <dgm:spPr/>
    </dgm:pt>
    <dgm:pt modelId="{C9D738F6-831D-4365-BF3C-BAAE001DE78F}" type="pres">
      <dgm:prSet presAssocID="{BED58505-836D-47BD-9165-8D3B1D62F5D1}" presName="Name13" presStyleLbl="parChTrans1D2" presStyleIdx="3" presStyleCnt="9"/>
      <dgm:spPr/>
      <dgm:t>
        <a:bodyPr/>
        <a:lstStyle/>
        <a:p>
          <a:endParaRPr lang="en-US"/>
        </a:p>
      </dgm:t>
    </dgm:pt>
    <dgm:pt modelId="{E49687FF-8846-4125-8730-75BB4C29C754}" type="pres">
      <dgm:prSet presAssocID="{1D018203-4513-45A9-9879-0C240C98EDD6}" presName="childText" presStyleLbl="bgAcc1" presStyleIdx="3" presStyleCnt="9">
        <dgm:presLayoutVars>
          <dgm:bulletEnabled val="1"/>
        </dgm:presLayoutVars>
      </dgm:prSet>
      <dgm:spPr/>
      <dgm:t>
        <a:bodyPr/>
        <a:lstStyle/>
        <a:p>
          <a:endParaRPr lang="en-US"/>
        </a:p>
      </dgm:t>
    </dgm:pt>
    <dgm:pt modelId="{CB3CC347-E9BB-40A6-8C8F-995AFE3CE3FE}" type="pres">
      <dgm:prSet presAssocID="{1E7DFB9A-F6C0-4579-8662-0CD2DC3D7FFB}" presName="Name13" presStyleLbl="parChTrans1D2" presStyleIdx="4" presStyleCnt="9"/>
      <dgm:spPr/>
      <dgm:t>
        <a:bodyPr/>
        <a:lstStyle/>
        <a:p>
          <a:endParaRPr lang="en-US"/>
        </a:p>
      </dgm:t>
    </dgm:pt>
    <dgm:pt modelId="{D6FD2AEC-AFC3-417D-8479-66030D22206F}" type="pres">
      <dgm:prSet presAssocID="{69980E7A-8E09-4663-BC1E-E7B4F1B509A8}" presName="childText" presStyleLbl="bgAcc1" presStyleIdx="4" presStyleCnt="9">
        <dgm:presLayoutVars>
          <dgm:bulletEnabled val="1"/>
        </dgm:presLayoutVars>
      </dgm:prSet>
      <dgm:spPr/>
      <dgm:t>
        <a:bodyPr/>
        <a:lstStyle/>
        <a:p>
          <a:endParaRPr lang="en-US"/>
        </a:p>
      </dgm:t>
    </dgm:pt>
    <dgm:pt modelId="{73CEBFB9-0AE0-4843-A5EA-F0B0902DEF7B}" type="pres">
      <dgm:prSet presAssocID="{12A5346F-11EC-4EAB-8B02-0A56371E8767}" presName="Name13" presStyleLbl="parChTrans1D2" presStyleIdx="5" presStyleCnt="9"/>
      <dgm:spPr/>
      <dgm:t>
        <a:bodyPr/>
        <a:lstStyle/>
        <a:p>
          <a:endParaRPr lang="en-US"/>
        </a:p>
      </dgm:t>
    </dgm:pt>
    <dgm:pt modelId="{965B3925-2C4F-42CB-A2EF-981D7FBCD8A3}" type="pres">
      <dgm:prSet presAssocID="{6978E18E-C018-4E55-B994-58D30332D6B2}" presName="childText" presStyleLbl="bgAcc1" presStyleIdx="5" presStyleCnt="9">
        <dgm:presLayoutVars>
          <dgm:bulletEnabled val="1"/>
        </dgm:presLayoutVars>
      </dgm:prSet>
      <dgm:spPr/>
      <dgm:t>
        <a:bodyPr/>
        <a:lstStyle/>
        <a:p>
          <a:endParaRPr lang="en-US"/>
        </a:p>
      </dgm:t>
    </dgm:pt>
    <dgm:pt modelId="{92C600C3-123C-42D3-82F3-DD6ABA4189B6}" type="pres">
      <dgm:prSet presAssocID="{6BB71496-FE72-4187-B757-80E695507D55}" presName="root" presStyleCnt="0"/>
      <dgm:spPr/>
    </dgm:pt>
    <dgm:pt modelId="{A7662AB8-CB22-427D-A042-8073AF0D9C92}" type="pres">
      <dgm:prSet presAssocID="{6BB71496-FE72-4187-B757-80E695507D55}" presName="rootComposite" presStyleCnt="0"/>
      <dgm:spPr/>
    </dgm:pt>
    <dgm:pt modelId="{361D4759-9404-4F86-A9D1-F259241DB732}" type="pres">
      <dgm:prSet presAssocID="{6BB71496-FE72-4187-B757-80E695507D55}" presName="rootText" presStyleLbl="node1" presStyleIdx="2" presStyleCnt="3"/>
      <dgm:spPr/>
      <dgm:t>
        <a:bodyPr/>
        <a:lstStyle/>
        <a:p>
          <a:endParaRPr lang="en-US"/>
        </a:p>
      </dgm:t>
    </dgm:pt>
    <dgm:pt modelId="{A91377C9-47F0-4216-81BD-6C8BA63A2239}" type="pres">
      <dgm:prSet presAssocID="{6BB71496-FE72-4187-B757-80E695507D55}" presName="rootConnector" presStyleLbl="node1" presStyleIdx="2" presStyleCnt="3"/>
      <dgm:spPr/>
      <dgm:t>
        <a:bodyPr/>
        <a:lstStyle/>
        <a:p>
          <a:endParaRPr lang="en-US"/>
        </a:p>
      </dgm:t>
    </dgm:pt>
    <dgm:pt modelId="{79E294D2-C93E-4CC8-9591-FD829C59F758}" type="pres">
      <dgm:prSet presAssocID="{6BB71496-FE72-4187-B757-80E695507D55}" presName="childShape" presStyleCnt="0"/>
      <dgm:spPr/>
    </dgm:pt>
    <dgm:pt modelId="{26CED281-90BE-4324-94C2-203EAD7114BA}" type="pres">
      <dgm:prSet presAssocID="{D4795C0D-EDA3-442F-AA6F-65254DE9D5C4}" presName="Name13" presStyleLbl="parChTrans1D2" presStyleIdx="6" presStyleCnt="9"/>
      <dgm:spPr/>
      <dgm:t>
        <a:bodyPr/>
        <a:lstStyle/>
        <a:p>
          <a:endParaRPr lang="en-US"/>
        </a:p>
      </dgm:t>
    </dgm:pt>
    <dgm:pt modelId="{88B92128-52E5-436D-8F03-734F177860F6}" type="pres">
      <dgm:prSet presAssocID="{439ADAEF-030F-4DF4-B5F5-23549B260CC1}" presName="childText" presStyleLbl="bgAcc1" presStyleIdx="6" presStyleCnt="9">
        <dgm:presLayoutVars>
          <dgm:bulletEnabled val="1"/>
        </dgm:presLayoutVars>
      </dgm:prSet>
      <dgm:spPr/>
      <dgm:t>
        <a:bodyPr/>
        <a:lstStyle/>
        <a:p>
          <a:endParaRPr lang="en-US"/>
        </a:p>
      </dgm:t>
    </dgm:pt>
    <dgm:pt modelId="{E30C5CA0-C864-42E5-B7A7-C8AC2E3B1D16}" type="pres">
      <dgm:prSet presAssocID="{0BA67B9E-7EFD-42F6-A9D6-EAF3D6FC6A5C}" presName="Name13" presStyleLbl="parChTrans1D2" presStyleIdx="7" presStyleCnt="9"/>
      <dgm:spPr/>
      <dgm:t>
        <a:bodyPr/>
        <a:lstStyle/>
        <a:p>
          <a:endParaRPr lang="en-US"/>
        </a:p>
      </dgm:t>
    </dgm:pt>
    <dgm:pt modelId="{77D4843C-3690-454C-A18B-09765FE24BEE}" type="pres">
      <dgm:prSet presAssocID="{097336BE-2E71-41AB-99C8-9D5B4CF2845C}" presName="childText" presStyleLbl="bgAcc1" presStyleIdx="7" presStyleCnt="9">
        <dgm:presLayoutVars>
          <dgm:bulletEnabled val="1"/>
        </dgm:presLayoutVars>
      </dgm:prSet>
      <dgm:spPr/>
      <dgm:t>
        <a:bodyPr/>
        <a:lstStyle/>
        <a:p>
          <a:endParaRPr lang="en-US"/>
        </a:p>
      </dgm:t>
    </dgm:pt>
    <dgm:pt modelId="{830D6444-7356-43C6-92D7-3788C0CF9DFB}" type="pres">
      <dgm:prSet presAssocID="{EE6ACF60-D8CF-4CC5-9862-CC1D8B0E0E23}" presName="Name13" presStyleLbl="parChTrans1D2" presStyleIdx="8" presStyleCnt="9"/>
      <dgm:spPr/>
      <dgm:t>
        <a:bodyPr/>
        <a:lstStyle/>
        <a:p>
          <a:endParaRPr lang="en-US"/>
        </a:p>
      </dgm:t>
    </dgm:pt>
    <dgm:pt modelId="{CF9E03A0-D807-4A1A-8C1D-4C4F742D0EC6}" type="pres">
      <dgm:prSet presAssocID="{0AE4F2C4-8D27-4A31-B24E-7342FF467F10}" presName="childText" presStyleLbl="bgAcc1" presStyleIdx="8" presStyleCnt="9">
        <dgm:presLayoutVars>
          <dgm:bulletEnabled val="1"/>
        </dgm:presLayoutVars>
      </dgm:prSet>
      <dgm:spPr/>
      <dgm:t>
        <a:bodyPr/>
        <a:lstStyle/>
        <a:p>
          <a:endParaRPr lang="en-US"/>
        </a:p>
      </dgm:t>
    </dgm:pt>
  </dgm:ptLst>
  <dgm:cxnLst>
    <dgm:cxn modelId="{C7B40B95-B12B-4C6D-B361-3548E4A4C5C1}" srcId="{6BB71496-FE72-4187-B757-80E695507D55}" destId="{0AE4F2C4-8D27-4A31-B24E-7342FF467F10}" srcOrd="2" destOrd="0" parTransId="{EE6ACF60-D8CF-4CC5-9862-CC1D8B0E0E23}" sibTransId="{039FC6D8-EEA5-41B8-B8B0-DF4A562E8EBF}"/>
    <dgm:cxn modelId="{A05D6A98-1793-4EE2-A887-EE80E80C6BE4}" type="presOf" srcId="{4F3ECF56-ED88-4D33-B143-6CC0BD7DC7E5}" destId="{DD68172F-5C9C-4B26-8BE1-995813CE5785}" srcOrd="0" destOrd="0" presId="urn:microsoft.com/office/officeart/2005/8/layout/hierarchy3"/>
    <dgm:cxn modelId="{10D2AE77-9483-4853-AF9D-03A3F90C8694}" type="presOf" srcId="{1D018203-4513-45A9-9879-0C240C98EDD6}" destId="{E49687FF-8846-4125-8730-75BB4C29C754}" srcOrd="0" destOrd="0" presId="urn:microsoft.com/office/officeart/2005/8/layout/hierarchy3"/>
    <dgm:cxn modelId="{CF6D9534-7DC4-4CC0-AE19-E2584F0D2CBE}" type="presOf" srcId="{69980E7A-8E09-4663-BC1E-E7B4F1B509A8}" destId="{D6FD2AEC-AFC3-417D-8479-66030D22206F}" srcOrd="0" destOrd="0" presId="urn:microsoft.com/office/officeart/2005/8/layout/hierarchy3"/>
    <dgm:cxn modelId="{5BAE2D2F-1407-49E8-9DCA-36B0549994D1}" type="presOf" srcId="{12A5346F-11EC-4EAB-8B02-0A56371E8767}" destId="{73CEBFB9-0AE0-4843-A5EA-F0B0902DEF7B}" srcOrd="0" destOrd="0" presId="urn:microsoft.com/office/officeart/2005/8/layout/hierarchy3"/>
    <dgm:cxn modelId="{E81D594D-83E5-4C11-9F90-60E5927D84D1}" type="presOf" srcId="{6BB71496-FE72-4187-B757-80E695507D55}" destId="{361D4759-9404-4F86-A9D1-F259241DB732}" srcOrd="0" destOrd="0" presId="urn:microsoft.com/office/officeart/2005/8/layout/hierarchy3"/>
    <dgm:cxn modelId="{D6FE8FB1-8A49-4A39-84F9-F3A01897872B}" type="presOf" srcId="{0AE4F2C4-8D27-4A31-B24E-7342FF467F10}" destId="{CF9E03A0-D807-4A1A-8C1D-4C4F742D0EC6}" srcOrd="0" destOrd="0" presId="urn:microsoft.com/office/officeart/2005/8/layout/hierarchy3"/>
    <dgm:cxn modelId="{9A41DF5A-C8ED-42DC-95D9-B1FEC891AD5F}" type="presOf" srcId="{6BB71496-FE72-4187-B757-80E695507D55}" destId="{A91377C9-47F0-4216-81BD-6C8BA63A2239}" srcOrd="1" destOrd="0" presId="urn:microsoft.com/office/officeart/2005/8/layout/hierarchy3"/>
    <dgm:cxn modelId="{666A47D3-ADD8-4DA1-AFEC-395FFF035D75}" type="presOf" srcId="{EE6ACF60-D8CF-4CC5-9862-CC1D8B0E0E23}" destId="{830D6444-7356-43C6-92D7-3788C0CF9DFB}" srcOrd="0" destOrd="0" presId="urn:microsoft.com/office/officeart/2005/8/layout/hierarchy3"/>
    <dgm:cxn modelId="{399C1C09-DA9A-4934-A9AE-FEB4193E1101}" srcId="{4667A3CE-C40A-46F8-A00E-A95697A28DE9}" destId="{B407BEFC-14A9-4BC2-B87F-E2BC3E8DD80C}" srcOrd="2" destOrd="0" parTransId="{DABA4933-A13F-4779-A971-A88F1E836109}" sibTransId="{9AC3A7A6-7D32-41AC-9F4A-7AB184219DBD}"/>
    <dgm:cxn modelId="{27AFF1B0-0173-4984-AFC2-EED2A12D23F8}" type="presOf" srcId="{097336BE-2E71-41AB-99C8-9D5B4CF2845C}" destId="{77D4843C-3690-454C-A18B-09765FE24BEE}" srcOrd="0" destOrd="0" presId="urn:microsoft.com/office/officeart/2005/8/layout/hierarchy3"/>
    <dgm:cxn modelId="{DCA4813A-0642-4104-9622-B46C82C63790}" type="presOf" srcId="{992117C3-51E7-444A-951C-976E5D95BC9B}" destId="{8C093155-3891-4CCA-9945-02EA156DA534}" srcOrd="0" destOrd="0" presId="urn:microsoft.com/office/officeart/2005/8/layout/hierarchy3"/>
    <dgm:cxn modelId="{345FD9AF-A848-4FD7-B942-C72E1049BCB0}" srcId="{D276F2DD-25A8-469D-AAD0-C52FED4A0867}" destId="{6978E18E-C018-4E55-B994-58D30332D6B2}" srcOrd="2" destOrd="0" parTransId="{12A5346F-11EC-4EAB-8B02-0A56371E8767}" sibTransId="{6A4F8D99-D6CA-4849-80CA-C778EA588B2C}"/>
    <dgm:cxn modelId="{90C019DD-6BD8-4348-BEF9-25C79D7555C7}" type="presOf" srcId="{0BA67B9E-7EFD-42F6-A9D6-EAF3D6FC6A5C}" destId="{E30C5CA0-C864-42E5-B7A7-C8AC2E3B1D16}" srcOrd="0" destOrd="0" presId="urn:microsoft.com/office/officeart/2005/8/layout/hierarchy3"/>
    <dgm:cxn modelId="{EC3C1D59-E71E-4E75-952F-1EC05E1EC115}" type="presOf" srcId="{DABA4933-A13F-4779-A971-A88F1E836109}" destId="{D7978244-F582-4157-9F82-0E95827776D2}" srcOrd="0" destOrd="0" presId="urn:microsoft.com/office/officeart/2005/8/layout/hierarchy3"/>
    <dgm:cxn modelId="{57D2AB9E-ED30-41BA-A851-D70C386DD2B9}" type="presOf" srcId="{1E7DFB9A-F6C0-4579-8662-0CD2DC3D7FFB}" destId="{CB3CC347-E9BB-40A6-8C8F-995AFE3CE3FE}" srcOrd="0" destOrd="0" presId="urn:microsoft.com/office/officeart/2005/8/layout/hierarchy3"/>
    <dgm:cxn modelId="{2F84C830-A313-4ADF-8E42-BC11D504FB0A}" type="presOf" srcId="{BED58505-836D-47BD-9165-8D3B1D62F5D1}" destId="{C9D738F6-831D-4365-BF3C-BAAE001DE78F}" srcOrd="0" destOrd="0" presId="urn:microsoft.com/office/officeart/2005/8/layout/hierarchy3"/>
    <dgm:cxn modelId="{654D4743-2C99-48F0-987B-8E64CFD07246}" type="presOf" srcId="{4D3DE4E9-B465-41AC-B26A-5396094FA196}" destId="{02062299-0E5E-4DA0-B6CE-CE76E112549A}" srcOrd="0" destOrd="0" presId="urn:microsoft.com/office/officeart/2005/8/layout/hierarchy3"/>
    <dgm:cxn modelId="{3B0D3431-EDFA-4E6B-A2D8-432F357FD819}" srcId="{D276F2DD-25A8-469D-AAD0-C52FED4A0867}" destId="{69980E7A-8E09-4663-BC1E-E7B4F1B509A8}" srcOrd="1" destOrd="0" parTransId="{1E7DFB9A-F6C0-4579-8662-0CD2DC3D7FFB}" sibTransId="{4C357CE7-E0FE-47C9-A37B-208291077244}"/>
    <dgm:cxn modelId="{FF5093D8-87FB-464F-8091-17FBB0F75E56}" srcId="{4667A3CE-C40A-46F8-A00E-A95697A28DE9}" destId="{4D3DE4E9-B465-41AC-B26A-5396094FA196}" srcOrd="0" destOrd="0" parTransId="{992117C3-51E7-444A-951C-976E5D95BC9B}" sibTransId="{442EA166-AE70-41FC-B003-865369656BF2}"/>
    <dgm:cxn modelId="{56FA9220-3C22-4EEF-8348-E5535B272899}" type="presOf" srcId="{D276F2DD-25A8-469D-AAD0-C52FED4A0867}" destId="{53103314-DF5A-4304-8620-60B2DA0769FD}" srcOrd="1" destOrd="0" presId="urn:microsoft.com/office/officeart/2005/8/layout/hierarchy3"/>
    <dgm:cxn modelId="{E4B2CB39-EDF7-44AC-8ACE-56CC2A764CDB}" srcId="{6BB71496-FE72-4187-B757-80E695507D55}" destId="{097336BE-2E71-41AB-99C8-9D5B4CF2845C}" srcOrd="1" destOrd="0" parTransId="{0BA67B9E-7EFD-42F6-A9D6-EAF3D6FC6A5C}" sibTransId="{971F9A5F-F9B7-43A1-AD8C-D1426251EECE}"/>
    <dgm:cxn modelId="{B013EBB2-CF35-488A-8CCD-E67176923F79}" srcId="{4667A3CE-C40A-46F8-A00E-A95697A28DE9}" destId="{39832FFB-6FD0-42A2-8EC5-14FC306A79E6}" srcOrd="1" destOrd="0" parTransId="{DADE6C69-BD58-4911-9732-829265138F50}" sibTransId="{7DE24F9C-DA6C-4284-97DA-778A7A2D37CB}"/>
    <dgm:cxn modelId="{9C43607B-1AF7-49C8-954B-6291EEAA58C1}" type="presOf" srcId="{39832FFB-6FD0-42A2-8EC5-14FC306A79E6}" destId="{589BD178-0788-440F-AAFF-7CC3862D47D0}" srcOrd="0" destOrd="0" presId="urn:microsoft.com/office/officeart/2005/8/layout/hierarchy3"/>
    <dgm:cxn modelId="{E48F5993-17D8-4560-A550-9616E65F1479}" type="presOf" srcId="{B407BEFC-14A9-4BC2-B87F-E2BC3E8DD80C}" destId="{23A1790E-FC9B-4B92-A6FF-19F4DCE56810}" srcOrd="0" destOrd="0" presId="urn:microsoft.com/office/officeart/2005/8/layout/hierarchy3"/>
    <dgm:cxn modelId="{25E6438C-5D0A-4FD4-A174-69D870379E20}" srcId="{4F3ECF56-ED88-4D33-B143-6CC0BD7DC7E5}" destId="{4667A3CE-C40A-46F8-A00E-A95697A28DE9}" srcOrd="0" destOrd="0" parTransId="{50F145A1-71D8-499F-B5E6-489E3F051513}" sibTransId="{AFA47049-139F-4A8F-90F0-C3404B1A9E81}"/>
    <dgm:cxn modelId="{C615B8BB-5101-4E2D-AC7D-C85EAD233507}" srcId="{6BB71496-FE72-4187-B757-80E695507D55}" destId="{439ADAEF-030F-4DF4-B5F5-23549B260CC1}" srcOrd="0" destOrd="0" parTransId="{D4795C0D-EDA3-442F-AA6F-65254DE9D5C4}" sibTransId="{81C3DA3A-CADF-4489-8052-CF3AA2E4A093}"/>
    <dgm:cxn modelId="{C4155245-76F5-4374-8503-68450306C758}" srcId="{D276F2DD-25A8-469D-AAD0-C52FED4A0867}" destId="{1D018203-4513-45A9-9879-0C240C98EDD6}" srcOrd="0" destOrd="0" parTransId="{BED58505-836D-47BD-9165-8D3B1D62F5D1}" sibTransId="{46D2A0CC-645B-4BBD-9005-EDC37741018B}"/>
    <dgm:cxn modelId="{E91D3501-25B9-483A-8A57-698B736B69F1}" type="presOf" srcId="{4667A3CE-C40A-46F8-A00E-A95697A28DE9}" destId="{ED965048-CEB8-447D-BE8D-55156EFAE5F7}" srcOrd="0" destOrd="0" presId="urn:microsoft.com/office/officeart/2005/8/layout/hierarchy3"/>
    <dgm:cxn modelId="{E05B3BF1-2309-4272-AAC7-397D3AF12D25}" srcId="{4F3ECF56-ED88-4D33-B143-6CC0BD7DC7E5}" destId="{6BB71496-FE72-4187-B757-80E695507D55}" srcOrd="2" destOrd="0" parTransId="{8819A944-3402-4E85-A9A3-00A868D50272}" sibTransId="{09374649-B0CB-4C9E-8DA0-A6722FD8BAD8}"/>
    <dgm:cxn modelId="{D57E4487-6224-4B60-9C8F-E6A7CC9D2BE2}" type="presOf" srcId="{D4795C0D-EDA3-442F-AA6F-65254DE9D5C4}" destId="{26CED281-90BE-4324-94C2-203EAD7114BA}" srcOrd="0" destOrd="0" presId="urn:microsoft.com/office/officeart/2005/8/layout/hierarchy3"/>
    <dgm:cxn modelId="{63BB4C92-F859-4C07-9148-DEF3C0AFBD0E}" type="presOf" srcId="{DADE6C69-BD58-4911-9732-829265138F50}" destId="{E316E35F-31A8-40B5-B2A7-E7A78C58D8A4}" srcOrd="0" destOrd="0" presId="urn:microsoft.com/office/officeart/2005/8/layout/hierarchy3"/>
    <dgm:cxn modelId="{AC5F67A3-1F45-43C9-8A46-E55EFE334D0F}" type="presOf" srcId="{439ADAEF-030F-4DF4-B5F5-23549B260CC1}" destId="{88B92128-52E5-436D-8F03-734F177860F6}" srcOrd="0" destOrd="0" presId="urn:microsoft.com/office/officeart/2005/8/layout/hierarchy3"/>
    <dgm:cxn modelId="{26A05AEB-6A24-4D05-BB38-A7D5570C8A68}" type="presOf" srcId="{D276F2DD-25A8-469D-AAD0-C52FED4A0867}" destId="{33B5B320-93B5-4D1D-9A4C-E1A3CE46E8F6}" srcOrd="0" destOrd="0" presId="urn:microsoft.com/office/officeart/2005/8/layout/hierarchy3"/>
    <dgm:cxn modelId="{FE953C36-FC11-4E54-98B8-5C43950C2394}" srcId="{4F3ECF56-ED88-4D33-B143-6CC0BD7DC7E5}" destId="{D276F2DD-25A8-469D-AAD0-C52FED4A0867}" srcOrd="1" destOrd="0" parTransId="{37B9DFE6-2EFF-49FE-9CA8-529284117252}" sibTransId="{C196963B-FFE1-44EE-B786-CD5E6CE0038A}"/>
    <dgm:cxn modelId="{E4E52092-62F6-4622-BFE1-D1CDDF33C2BC}" type="presOf" srcId="{6978E18E-C018-4E55-B994-58D30332D6B2}" destId="{965B3925-2C4F-42CB-A2EF-981D7FBCD8A3}" srcOrd="0" destOrd="0" presId="urn:microsoft.com/office/officeart/2005/8/layout/hierarchy3"/>
    <dgm:cxn modelId="{CB2ABF0C-92A9-4F1E-B5B1-3C439D97D691}" type="presOf" srcId="{4667A3CE-C40A-46F8-A00E-A95697A28DE9}" destId="{D9BF4DEF-7445-4D16-B16C-9929DEC0ADD8}" srcOrd="1" destOrd="0" presId="urn:microsoft.com/office/officeart/2005/8/layout/hierarchy3"/>
    <dgm:cxn modelId="{FADF7D19-BC85-480D-8E58-3096EEA3B607}" type="presParOf" srcId="{DD68172F-5C9C-4B26-8BE1-995813CE5785}" destId="{4DD06247-A42B-42B1-BDD0-31B37BAF701B}" srcOrd="0" destOrd="0" presId="urn:microsoft.com/office/officeart/2005/8/layout/hierarchy3"/>
    <dgm:cxn modelId="{50673A1F-6DB6-4BE5-AC32-507680FA99AF}" type="presParOf" srcId="{4DD06247-A42B-42B1-BDD0-31B37BAF701B}" destId="{ED6708D4-8C5A-42C8-8EE9-70C5DA8DDC18}" srcOrd="0" destOrd="0" presId="urn:microsoft.com/office/officeart/2005/8/layout/hierarchy3"/>
    <dgm:cxn modelId="{27326FBB-80B4-42E8-A8D7-E08AC94F86A4}" type="presParOf" srcId="{ED6708D4-8C5A-42C8-8EE9-70C5DA8DDC18}" destId="{ED965048-CEB8-447D-BE8D-55156EFAE5F7}" srcOrd="0" destOrd="0" presId="urn:microsoft.com/office/officeart/2005/8/layout/hierarchy3"/>
    <dgm:cxn modelId="{96C05A56-21A9-44C3-9091-AE003CE31A73}" type="presParOf" srcId="{ED6708D4-8C5A-42C8-8EE9-70C5DA8DDC18}" destId="{D9BF4DEF-7445-4D16-B16C-9929DEC0ADD8}" srcOrd="1" destOrd="0" presId="urn:microsoft.com/office/officeart/2005/8/layout/hierarchy3"/>
    <dgm:cxn modelId="{DBABD514-2952-46A8-830C-59A92078DB0B}" type="presParOf" srcId="{4DD06247-A42B-42B1-BDD0-31B37BAF701B}" destId="{A7F4ED61-1524-437E-985B-B2830B0C9EE2}" srcOrd="1" destOrd="0" presId="urn:microsoft.com/office/officeart/2005/8/layout/hierarchy3"/>
    <dgm:cxn modelId="{995E7DD5-60C9-4F47-9E29-A8AF3C8CB077}" type="presParOf" srcId="{A7F4ED61-1524-437E-985B-B2830B0C9EE2}" destId="{8C093155-3891-4CCA-9945-02EA156DA534}" srcOrd="0" destOrd="0" presId="urn:microsoft.com/office/officeart/2005/8/layout/hierarchy3"/>
    <dgm:cxn modelId="{B9CE65BE-FF0F-4CD6-8378-4ED1C3BB1740}" type="presParOf" srcId="{A7F4ED61-1524-437E-985B-B2830B0C9EE2}" destId="{02062299-0E5E-4DA0-B6CE-CE76E112549A}" srcOrd="1" destOrd="0" presId="urn:microsoft.com/office/officeart/2005/8/layout/hierarchy3"/>
    <dgm:cxn modelId="{9AC8C863-458D-46C7-9306-5769C478F5E6}" type="presParOf" srcId="{A7F4ED61-1524-437E-985B-B2830B0C9EE2}" destId="{E316E35F-31A8-40B5-B2A7-E7A78C58D8A4}" srcOrd="2" destOrd="0" presId="urn:microsoft.com/office/officeart/2005/8/layout/hierarchy3"/>
    <dgm:cxn modelId="{D4A99E14-D0A0-4762-B55C-8EF6060C7BB5}" type="presParOf" srcId="{A7F4ED61-1524-437E-985B-B2830B0C9EE2}" destId="{589BD178-0788-440F-AAFF-7CC3862D47D0}" srcOrd="3" destOrd="0" presId="urn:microsoft.com/office/officeart/2005/8/layout/hierarchy3"/>
    <dgm:cxn modelId="{433B0C7B-597E-40B9-97E5-DB6DD8870643}" type="presParOf" srcId="{A7F4ED61-1524-437E-985B-B2830B0C9EE2}" destId="{D7978244-F582-4157-9F82-0E95827776D2}" srcOrd="4" destOrd="0" presId="urn:microsoft.com/office/officeart/2005/8/layout/hierarchy3"/>
    <dgm:cxn modelId="{7EE5D31D-9E5D-4367-B760-DEA9BC514414}" type="presParOf" srcId="{A7F4ED61-1524-437E-985B-B2830B0C9EE2}" destId="{23A1790E-FC9B-4B92-A6FF-19F4DCE56810}" srcOrd="5" destOrd="0" presId="urn:microsoft.com/office/officeart/2005/8/layout/hierarchy3"/>
    <dgm:cxn modelId="{8BB02C0E-FC84-47AF-9DAC-B984A44BE34C}" type="presParOf" srcId="{DD68172F-5C9C-4B26-8BE1-995813CE5785}" destId="{B2880D7A-07AA-451C-8831-D9E3ABAF1079}" srcOrd="1" destOrd="0" presId="urn:microsoft.com/office/officeart/2005/8/layout/hierarchy3"/>
    <dgm:cxn modelId="{24E2D7A1-09E9-4C60-94E2-170D16EF3EB4}" type="presParOf" srcId="{B2880D7A-07AA-451C-8831-D9E3ABAF1079}" destId="{221553E4-15F8-4D8B-869C-F8E1910B7252}" srcOrd="0" destOrd="0" presId="urn:microsoft.com/office/officeart/2005/8/layout/hierarchy3"/>
    <dgm:cxn modelId="{9315352D-4FE4-4B37-9B6C-7A523ED08281}" type="presParOf" srcId="{221553E4-15F8-4D8B-869C-F8E1910B7252}" destId="{33B5B320-93B5-4D1D-9A4C-E1A3CE46E8F6}" srcOrd="0" destOrd="0" presId="urn:microsoft.com/office/officeart/2005/8/layout/hierarchy3"/>
    <dgm:cxn modelId="{643FBACD-6B01-4F34-BEC4-88023E8A22E0}" type="presParOf" srcId="{221553E4-15F8-4D8B-869C-F8E1910B7252}" destId="{53103314-DF5A-4304-8620-60B2DA0769FD}" srcOrd="1" destOrd="0" presId="urn:microsoft.com/office/officeart/2005/8/layout/hierarchy3"/>
    <dgm:cxn modelId="{CE2A9454-813B-4690-933C-DFE3496AFD91}" type="presParOf" srcId="{B2880D7A-07AA-451C-8831-D9E3ABAF1079}" destId="{5CBD572B-0422-44A2-B446-7FCB9CF8CF87}" srcOrd="1" destOrd="0" presId="urn:microsoft.com/office/officeart/2005/8/layout/hierarchy3"/>
    <dgm:cxn modelId="{D6D9CF2E-A2FF-4D3F-A73F-8401A161AAB1}" type="presParOf" srcId="{5CBD572B-0422-44A2-B446-7FCB9CF8CF87}" destId="{C9D738F6-831D-4365-BF3C-BAAE001DE78F}" srcOrd="0" destOrd="0" presId="urn:microsoft.com/office/officeart/2005/8/layout/hierarchy3"/>
    <dgm:cxn modelId="{63FEF612-2E18-4BF8-B5F7-C9E278B07F85}" type="presParOf" srcId="{5CBD572B-0422-44A2-B446-7FCB9CF8CF87}" destId="{E49687FF-8846-4125-8730-75BB4C29C754}" srcOrd="1" destOrd="0" presId="urn:microsoft.com/office/officeart/2005/8/layout/hierarchy3"/>
    <dgm:cxn modelId="{5C8E1FB3-5167-47E3-9484-395495786B67}" type="presParOf" srcId="{5CBD572B-0422-44A2-B446-7FCB9CF8CF87}" destId="{CB3CC347-E9BB-40A6-8C8F-995AFE3CE3FE}" srcOrd="2" destOrd="0" presId="urn:microsoft.com/office/officeart/2005/8/layout/hierarchy3"/>
    <dgm:cxn modelId="{BDC488E6-E726-427F-8BEC-53CC45A4D804}" type="presParOf" srcId="{5CBD572B-0422-44A2-B446-7FCB9CF8CF87}" destId="{D6FD2AEC-AFC3-417D-8479-66030D22206F}" srcOrd="3" destOrd="0" presId="urn:microsoft.com/office/officeart/2005/8/layout/hierarchy3"/>
    <dgm:cxn modelId="{3978C4A4-8D95-459A-8325-5056E6D9C32D}" type="presParOf" srcId="{5CBD572B-0422-44A2-B446-7FCB9CF8CF87}" destId="{73CEBFB9-0AE0-4843-A5EA-F0B0902DEF7B}" srcOrd="4" destOrd="0" presId="urn:microsoft.com/office/officeart/2005/8/layout/hierarchy3"/>
    <dgm:cxn modelId="{EFC02E3B-9F50-4382-B650-73E0DA7483C9}" type="presParOf" srcId="{5CBD572B-0422-44A2-B446-7FCB9CF8CF87}" destId="{965B3925-2C4F-42CB-A2EF-981D7FBCD8A3}" srcOrd="5" destOrd="0" presId="urn:microsoft.com/office/officeart/2005/8/layout/hierarchy3"/>
    <dgm:cxn modelId="{740F188C-451D-49B0-8C90-D666E941FA7A}" type="presParOf" srcId="{DD68172F-5C9C-4B26-8BE1-995813CE5785}" destId="{92C600C3-123C-42D3-82F3-DD6ABA4189B6}" srcOrd="2" destOrd="0" presId="urn:microsoft.com/office/officeart/2005/8/layout/hierarchy3"/>
    <dgm:cxn modelId="{F7D633BB-C3EF-4F1B-823D-85F61E9F3644}" type="presParOf" srcId="{92C600C3-123C-42D3-82F3-DD6ABA4189B6}" destId="{A7662AB8-CB22-427D-A042-8073AF0D9C92}" srcOrd="0" destOrd="0" presId="urn:microsoft.com/office/officeart/2005/8/layout/hierarchy3"/>
    <dgm:cxn modelId="{DF7B4060-7796-4F7A-BE45-ECF094FF4E1E}" type="presParOf" srcId="{A7662AB8-CB22-427D-A042-8073AF0D9C92}" destId="{361D4759-9404-4F86-A9D1-F259241DB732}" srcOrd="0" destOrd="0" presId="urn:microsoft.com/office/officeart/2005/8/layout/hierarchy3"/>
    <dgm:cxn modelId="{F1830F0B-4422-4E0C-83B2-FE3503F31D10}" type="presParOf" srcId="{A7662AB8-CB22-427D-A042-8073AF0D9C92}" destId="{A91377C9-47F0-4216-81BD-6C8BA63A2239}" srcOrd="1" destOrd="0" presId="urn:microsoft.com/office/officeart/2005/8/layout/hierarchy3"/>
    <dgm:cxn modelId="{501473FD-22F9-4D56-8399-C4AFDDB60766}" type="presParOf" srcId="{92C600C3-123C-42D3-82F3-DD6ABA4189B6}" destId="{79E294D2-C93E-4CC8-9591-FD829C59F758}" srcOrd="1" destOrd="0" presId="urn:microsoft.com/office/officeart/2005/8/layout/hierarchy3"/>
    <dgm:cxn modelId="{FF8AABF8-0A55-4A65-A289-45EAB1CFC4BC}" type="presParOf" srcId="{79E294D2-C93E-4CC8-9591-FD829C59F758}" destId="{26CED281-90BE-4324-94C2-203EAD7114BA}" srcOrd="0" destOrd="0" presId="urn:microsoft.com/office/officeart/2005/8/layout/hierarchy3"/>
    <dgm:cxn modelId="{95A562EF-172D-4A0A-9F70-3298494C610B}" type="presParOf" srcId="{79E294D2-C93E-4CC8-9591-FD829C59F758}" destId="{88B92128-52E5-436D-8F03-734F177860F6}" srcOrd="1" destOrd="0" presId="urn:microsoft.com/office/officeart/2005/8/layout/hierarchy3"/>
    <dgm:cxn modelId="{9CF52787-0FC9-43D2-A8BE-99ED0237052C}" type="presParOf" srcId="{79E294D2-C93E-4CC8-9591-FD829C59F758}" destId="{E30C5CA0-C864-42E5-B7A7-C8AC2E3B1D16}" srcOrd="2" destOrd="0" presId="urn:microsoft.com/office/officeart/2005/8/layout/hierarchy3"/>
    <dgm:cxn modelId="{B2859034-B396-4B4F-B235-6DBDD58D8255}" type="presParOf" srcId="{79E294D2-C93E-4CC8-9591-FD829C59F758}" destId="{77D4843C-3690-454C-A18B-09765FE24BEE}" srcOrd="3" destOrd="0" presId="urn:microsoft.com/office/officeart/2005/8/layout/hierarchy3"/>
    <dgm:cxn modelId="{E78B54B7-2053-49BA-800B-6B9FC07E8A27}" type="presParOf" srcId="{79E294D2-C93E-4CC8-9591-FD829C59F758}" destId="{830D6444-7356-43C6-92D7-3788C0CF9DFB}" srcOrd="4" destOrd="0" presId="urn:microsoft.com/office/officeart/2005/8/layout/hierarchy3"/>
    <dgm:cxn modelId="{E44FA9FC-7397-4172-A7E1-9F315CBBD1DA}" type="presParOf" srcId="{79E294D2-C93E-4CC8-9591-FD829C59F758}" destId="{CF9E03A0-D807-4A1A-8C1D-4C4F742D0EC6}" srcOrd="5" destOrd="0" presId="urn:microsoft.com/office/officeart/2005/8/layout/hierarchy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093034BA-DC90-417A-A667-6D5FE26ED2F8}" type="doc">
      <dgm:prSet loTypeId="urn:microsoft.com/office/officeart/2005/8/layout/process4" loCatId="list" qsTypeId="urn:microsoft.com/office/officeart/2005/8/quickstyle/simple1" qsCatId="simple" csTypeId="urn:microsoft.com/office/officeart/2005/8/colors/accent1_2" csCatId="accent1" phldr="1"/>
      <dgm:spPr/>
      <dgm:t>
        <a:bodyPr/>
        <a:lstStyle/>
        <a:p>
          <a:endParaRPr lang="en-US"/>
        </a:p>
      </dgm:t>
    </dgm:pt>
    <dgm:pt modelId="{817B518C-C6C7-4B75-A06D-D3D7EB64F99E}">
      <dgm:prSet/>
      <dgm:spPr/>
      <dgm:t>
        <a:bodyPr/>
        <a:lstStyle/>
        <a:p>
          <a:pPr rtl="0"/>
          <a:r>
            <a:rPr lang="en-US" smtClean="0"/>
            <a:t>Suriname is a resource-rich economy with a huge development potential</a:t>
          </a:r>
          <a:endParaRPr lang="en-US"/>
        </a:p>
      </dgm:t>
    </dgm:pt>
    <dgm:pt modelId="{977C8782-67E9-4D47-8A9A-223A0C7CDEDD}" type="parTrans" cxnId="{43146B69-0386-4C41-B8F6-11E03A4DA49A}">
      <dgm:prSet/>
      <dgm:spPr/>
      <dgm:t>
        <a:bodyPr/>
        <a:lstStyle/>
        <a:p>
          <a:endParaRPr lang="en-US"/>
        </a:p>
      </dgm:t>
    </dgm:pt>
    <dgm:pt modelId="{80E1F90C-0BF0-420B-B97E-DABC7EC8A2ED}" type="sibTrans" cxnId="{43146B69-0386-4C41-B8F6-11E03A4DA49A}">
      <dgm:prSet/>
      <dgm:spPr/>
      <dgm:t>
        <a:bodyPr/>
        <a:lstStyle/>
        <a:p>
          <a:endParaRPr lang="en-US"/>
        </a:p>
      </dgm:t>
    </dgm:pt>
    <dgm:pt modelId="{0D9CBEA8-FF45-4DC2-ACA7-596BCC04AD1B}">
      <dgm:prSet/>
      <dgm:spPr/>
      <dgm:t>
        <a:bodyPr/>
        <a:lstStyle/>
        <a:p>
          <a:pPr rtl="0"/>
          <a:r>
            <a:rPr lang="en-US" smtClean="0"/>
            <a:t>Resource-dependence is not a curse and could be the pathway to a more prosperous economy</a:t>
          </a:r>
          <a:endParaRPr lang="en-US"/>
        </a:p>
      </dgm:t>
    </dgm:pt>
    <dgm:pt modelId="{6A0BF81B-115F-4588-980F-24B0B5A6741A}" type="parTrans" cxnId="{773188E9-1688-43C8-8359-980CF4A93D71}">
      <dgm:prSet/>
      <dgm:spPr/>
      <dgm:t>
        <a:bodyPr/>
        <a:lstStyle/>
        <a:p>
          <a:endParaRPr lang="en-US"/>
        </a:p>
      </dgm:t>
    </dgm:pt>
    <dgm:pt modelId="{B4486B53-17F1-44A5-8DCF-838B37106592}" type="sibTrans" cxnId="{773188E9-1688-43C8-8359-980CF4A93D71}">
      <dgm:prSet/>
      <dgm:spPr/>
      <dgm:t>
        <a:bodyPr/>
        <a:lstStyle/>
        <a:p>
          <a:endParaRPr lang="en-US"/>
        </a:p>
      </dgm:t>
    </dgm:pt>
    <dgm:pt modelId="{A209CEB0-F20C-437F-8096-EB03F2583343}">
      <dgm:prSet/>
      <dgm:spPr/>
      <dgm:t>
        <a:bodyPr/>
        <a:lstStyle/>
        <a:p>
          <a:pPr rtl="0"/>
          <a:r>
            <a:rPr lang="en-US" dirty="0" smtClean="0"/>
            <a:t>Diversification should not be an obsession but rather as an outcome of economic development</a:t>
          </a:r>
          <a:endParaRPr lang="en-US" dirty="0"/>
        </a:p>
      </dgm:t>
    </dgm:pt>
    <dgm:pt modelId="{E284624D-A13C-4493-B84F-D07CA1A3D9C1}" type="parTrans" cxnId="{4682C9D7-E4C4-4608-BB7F-E16851539937}">
      <dgm:prSet/>
      <dgm:spPr/>
      <dgm:t>
        <a:bodyPr/>
        <a:lstStyle/>
        <a:p>
          <a:endParaRPr lang="en-US"/>
        </a:p>
      </dgm:t>
    </dgm:pt>
    <dgm:pt modelId="{FB0E34D4-3864-4108-8045-47146EB6AEF0}" type="sibTrans" cxnId="{4682C9D7-E4C4-4608-BB7F-E16851539937}">
      <dgm:prSet/>
      <dgm:spPr/>
      <dgm:t>
        <a:bodyPr/>
        <a:lstStyle/>
        <a:p>
          <a:endParaRPr lang="en-US"/>
        </a:p>
      </dgm:t>
    </dgm:pt>
    <dgm:pt modelId="{136E0631-83FD-436E-9817-66529A5A34D2}">
      <dgm:prSet/>
      <dgm:spPr/>
      <dgm:t>
        <a:bodyPr/>
        <a:lstStyle/>
        <a:p>
          <a:pPr rtl="0"/>
          <a:r>
            <a:rPr lang="en-US" smtClean="0"/>
            <a:t>Policy reform should focus on reforms with the greatest potential to reduce volatility; promote productivity growth; and enhance competitiveness</a:t>
          </a:r>
          <a:endParaRPr lang="en-US"/>
        </a:p>
      </dgm:t>
    </dgm:pt>
    <dgm:pt modelId="{2D062B94-5F28-4E09-9D08-8DFCC6ECAE6F}" type="parTrans" cxnId="{CCD63DB0-3916-4886-8D5C-FA743B8DF5A4}">
      <dgm:prSet/>
      <dgm:spPr/>
      <dgm:t>
        <a:bodyPr/>
        <a:lstStyle/>
        <a:p>
          <a:endParaRPr lang="en-US"/>
        </a:p>
      </dgm:t>
    </dgm:pt>
    <dgm:pt modelId="{9C16660B-965F-437C-8464-7083EEAEAD59}" type="sibTrans" cxnId="{CCD63DB0-3916-4886-8D5C-FA743B8DF5A4}">
      <dgm:prSet/>
      <dgm:spPr/>
      <dgm:t>
        <a:bodyPr/>
        <a:lstStyle/>
        <a:p>
          <a:endParaRPr lang="en-US"/>
        </a:p>
      </dgm:t>
    </dgm:pt>
    <dgm:pt modelId="{77E76EC1-2DEC-48F3-B520-ABD8DEF18A6D}" type="pres">
      <dgm:prSet presAssocID="{093034BA-DC90-417A-A667-6D5FE26ED2F8}" presName="Name0" presStyleCnt="0">
        <dgm:presLayoutVars>
          <dgm:dir/>
          <dgm:animLvl val="lvl"/>
          <dgm:resizeHandles val="exact"/>
        </dgm:presLayoutVars>
      </dgm:prSet>
      <dgm:spPr/>
      <dgm:t>
        <a:bodyPr/>
        <a:lstStyle/>
        <a:p>
          <a:endParaRPr lang="en-US"/>
        </a:p>
      </dgm:t>
    </dgm:pt>
    <dgm:pt modelId="{EC77A7A5-165E-4F2A-8DDD-4EDD5C635426}" type="pres">
      <dgm:prSet presAssocID="{136E0631-83FD-436E-9817-66529A5A34D2}" presName="boxAndChildren" presStyleCnt="0"/>
      <dgm:spPr/>
    </dgm:pt>
    <dgm:pt modelId="{E6AA9A92-6C84-4C15-9DCE-FDB54F8F9CD5}" type="pres">
      <dgm:prSet presAssocID="{136E0631-83FD-436E-9817-66529A5A34D2}" presName="parentTextBox" presStyleLbl="node1" presStyleIdx="0" presStyleCnt="4"/>
      <dgm:spPr/>
      <dgm:t>
        <a:bodyPr/>
        <a:lstStyle/>
        <a:p>
          <a:endParaRPr lang="en-US"/>
        </a:p>
      </dgm:t>
    </dgm:pt>
    <dgm:pt modelId="{C2FE6754-263E-4494-A5C5-35748DF1B3DF}" type="pres">
      <dgm:prSet presAssocID="{FB0E34D4-3864-4108-8045-47146EB6AEF0}" presName="sp" presStyleCnt="0"/>
      <dgm:spPr/>
    </dgm:pt>
    <dgm:pt modelId="{4A288F8C-E49D-4F1B-BF41-C9E12B69442D}" type="pres">
      <dgm:prSet presAssocID="{A209CEB0-F20C-437F-8096-EB03F2583343}" presName="arrowAndChildren" presStyleCnt="0"/>
      <dgm:spPr/>
    </dgm:pt>
    <dgm:pt modelId="{2C9B7238-4598-465A-9E06-E288D18AE7AE}" type="pres">
      <dgm:prSet presAssocID="{A209CEB0-F20C-437F-8096-EB03F2583343}" presName="parentTextArrow" presStyleLbl="node1" presStyleIdx="1" presStyleCnt="4"/>
      <dgm:spPr/>
      <dgm:t>
        <a:bodyPr/>
        <a:lstStyle/>
        <a:p>
          <a:endParaRPr lang="en-US"/>
        </a:p>
      </dgm:t>
    </dgm:pt>
    <dgm:pt modelId="{2B019B1D-5913-40B0-A08B-B88CB10D36D6}" type="pres">
      <dgm:prSet presAssocID="{B4486B53-17F1-44A5-8DCF-838B37106592}" presName="sp" presStyleCnt="0"/>
      <dgm:spPr/>
    </dgm:pt>
    <dgm:pt modelId="{6E4F03FC-1C81-4934-AA23-FACE65542873}" type="pres">
      <dgm:prSet presAssocID="{0D9CBEA8-FF45-4DC2-ACA7-596BCC04AD1B}" presName="arrowAndChildren" presStyleCnt="0"/>
      <dgm:spPr/>
    </dgm:pt>
    <dgm:pt modelId="{A8BB48CD-A5C1-41BE-BBC8-F71C4997870E}" type="pres">
      <dgm:prSet presAssocID="{0D9CBEA8-FF45-4DC2-ACA7-596BCC04AD1B}" presName="parentTextArrow" presStyleLbl="node1" presStyleIdx="2" presStyleCnt="4"/>
      <dgm:spPr/>
      <dgm:t>
        <a:bodyPr/>
        <a:lstStyle/>
        <a:p>
          <a:endParaRPr lang="en-US"/>
        </a:p>
      </dgm:t>
    </dgm:pt>
    <dgm:pt modelId="{47E42833-BD73-4009-9E67-96972D7F3A28}" type="pres">
      <dgm:prSet presAssocID="{80E1F90C-0BF0-420B-B97E-DABC7EC8A2ED}" presName="sp" presStyleCnt="0"/>
      <dgm:spPr/>
    </dgm:pt>
    <dgm:pt modelId="{8338437E-3298-4EBB-BC28-FB9D662215D5}" type="pres">
      <dgm:prSet presAssocID="{817B518C-C6C7-4B75-A06D-D3D7EB64F99E}" presName="arrowAndChildren" presStyleCnt="0"/>
      <dgm:spPr/>
    </dgm:pt>
    <dgm:pt modelId="{CA5851A2-5101-4D63-A95D-A6C7E07E5642}" type="pres">
      <dgm:prSet presAssocID="{817B518C-C6C7-4B75-A06D-D3D7EB64F99E}" presName="parentTextArrow" presStyleLbl="node1" presStyleIdx="3" presStyleCnt="4"/>
      <dgm:spPr/>
      <dgm:t>
        <a:bodyPr/>
        <a:lstStyle/>
        <a:p>
          <a:endParaRPr lang="en-US"/>
        </a:p>
      </dgm:t>
    </dgm:pt>
  </dgm:ptLst>
  <dgm:cxnLst>
    <dgm:cxn modelId="{D91999E0-10CB-4F71-AC45-2F754A54240C}" type="presOf" srcId="{136E0631-83FD-436E-9817-66529A5A34D2}" destId="{E6AA9A92-6C84-4C15-9DCE-FDB54F8F9CD5}" srcOrd="0" destOrd="0" presId="urn:microsoft.com/office/officeart/2005/8/layout/process4"/>
    <dgm:cxn modelId="{430D1898-3D82-4453-AF75-23B98E5147B6}" type="presOf" srcId="{0D9CBEA8-FF45-4DC2-ACA7-596BCC04AD1B}" destId="{A8BB48CD-A5C1-41BE-BBC8-F71C4997870E}" srcOrd="0" destOrd="0" presId="urn:microsoft.com/office/officeart/2005/8/layout/process4"/>
    <dgm:cxn modelId="{CCD63DB0-3916-4886-8D5C-FA743B8DF5A4}" srcId="{093034BA-DC90-417A-A667-6D5FE26ED2F8}" destId="{136E0631-83FD-436E-9817-66529A5A34D2}" srcOrd="3" destOrd="0" parTransId="{2D062B94-5F28-4E09-9D08-8DFCC6ECAE6F}" sibTransId="{9C16660B-965F-437C-8464-7083EEAEAD59}"/>
    <dgm:cxn modelId="{894C546D-0D28-497E-81B6-BB4771ABED75}" type="presOf" srcId="{A209CEB0-F20C-437F-8096-EB03F2583343}" destId="{2C9B7238-4598-465A-9E06-E288D18AE7AE}" srcOrd="0" destOrd="0" presId="urn:microsoft.com/office/officeart/2005/8/layout/process4"/>
    <dgm:cxn modelId="{F2AB7626-9E4C-4B30-897B-5D4644779BE5}" type="presOf" srcId="{817B518C-C6C7-4B75-A06D-D3D7EB64F99E}" destId="{CA5851A2-5101-4D63-A95D-A6C7E07E5642}" srcOrd="0" destOrd="0" presId="urn:microsoft.com/office/officeart/2005/8/layout/process4"/>
    <dgm:cxn modelId="{AB3161B0-587E-4C83-849E-98308E3637E2}" type="presOf" srcId="{093034BA-DC90-417A-A667-6D5FE26ED2F8}" destId="{77E76EC1-2DEC-48F3-B520-ABD8DEF18A6D}" srcOrd="0" destOrd="0" presId="urn:microsoft.com/office/officeart/2005/8/layout/process4"/>
    <dgm:cxn modelId="{773188E9-1688-43C8-8359-980CF4A93D71}" srcId="{093034BA-DC90-417A-A667-6D5FE26ED2F8}" destId="{0D9CBEA8-FF45-4DC2-ACA7-596BCC04AD1B}" srcOrd="1" destOrd="0" parTransId="{6A0BF81B-115F-4588-980F-24B0B5A6741A}" sibTransId="{B4486B53-17F1-44A5-8DCF-838B37106592}"/>
    <dgm:cxn modelId="{4682C9D7-E4C4-4608-BB7F-E16851539937}" srcId="{093034BA-DC90-417A-A667-6D5FE26ED2F8}" destId="{A209CEB0-F20C-437F-8096-EB03F2583343}" srcOrd="2" destOrd="0" parTransId="{E284624D-A13C-4493-B84F-D07CA1A3D9C1}" sibTransId="{FB0E34D4-3864-4108-8045-47146EB6AEF0}"/>
    <dgm:cxn modelId="{43146B69-0386-4C41-B8F6-11E03A4DA49A}" srcId="{093034BA-DC90-417A-A667-6D5FE26ED2F8}" destId="{817B518C-C6C7-4B75-A06D-D3D7EB64F99E}" srcOrd="0" destOrd="0" parTransId="{977C8782-67E9-4D47-8A9A-223A0C7CDEDD}" sibTransId="{80E1F90C-0BF0-420B-B97E-DABC7EC8A2ED}"/>
    <dgm:cxn modelId="{27DD1645-497B-4B72-BD5E-6A1F94301FDE}" type="presParOf" srcId="{77E76EC1-2DEC-48F3-B520-ABD8DEF18A6D}" destId="{EC77A7A5-165E-4F2A-8DDD-4EDD5C635426}" srcOrd="0" destOrd="0" presId="urn:microsoft.com/office/officeart/2005/8/layout/process4"/>
    <dgm:cxn modelId="{86A73A0C-BFA2-48DA-B186-3C1EB05E530E}" type="presParOf" srcId="{EC77A7A5-165E-4F2A-8DDD-4EDD5C635426}" destId="{E6AA9A92-6C84-4C15-9DCE-FDB54F8F9CD5}" srcOrd="0" destOrd="0" presId="urn:microsoft.com/office/officeart/2005/8/layout/process4"/>
    <dgm:cxn modelId="{224BE2E8-69CF-4246-B5D1-E3D37232D41D}" type="presParOf" srcId="{77E76EC1-2DEC-48F3-B520-ABD8DEF18A6D}" destId="{C2FE6754-263E-4494-A5C5-35748DF1B3DF}" srcOrd="1" destOrd="0" presId="urn:microsoft.com/office/officeart/2005/8/layout/process4"/>
    <dgm:cxn modelId="{179C3B99-EA27-41F9-97F2-C44A432E5507}" type="presParOf" srcId="{77E76EC1-2DEC-48F3-B520-ABD8DEF18A6D}" destId="{4A288F8C-E49D-4F1B-BF41-C9E12B69442D}" srcOrd="2" destOrd="0" presId="urn:microsoft.com/office/officeart/2005/8/layout/process4"/>
    <dgm:cxn modelId="{533F68C2-A6DB-4592-9EB2-69ADB5D0FF66}" type="presParOf" srcId="{4A288F8C-E49D-4F1B-BF41-C9E12B69442D}" destId="{2C9B7238-4598-465A-9E06-E288D18AE7AE}" srcOrd="0" destOrd="0" presId="urn:microsoft.com/office/officeart/2005/8/layout/process4"/>
    <dgm:cxn modelId="{D70FB2DB-AF12-4383-95B5-1C3B7CADF0B0}" type="presParOf" srcId="{77E76EC1-2DEC-48F3-B520-ABD8DEF18A6D}" destId="{2B019B1D-5913-40B0-A08B-B88CB10D36D6}" srcOrd="3" destOrd="0" presId="urn:microsoft.com/office/officeart/2005/8/layout/process4"/>
    <dgm:cxn modelId="{9D85A89A-E8C0-42A7-8F58-10B725A51E54}" type="presParOf" srcId="{77E76EC1-2DEC-48F3-B520-ABD8DEF18A6D}" destId="{6E4F03FC-1C81-4934-AA23-FACE65542873}" srcOrd="4" destOrd="0" presId="urn:microsoft.com/office/officeart/2005/8/layout/process4"/>
    <dgm:cxn modelId="{ECCB5B38-FEBB-40A6-A96C-3C0DF2CB7235}" type="presParOf" srcId="{6E4F03FC-1C81-4934-AA23-FACE65542873}" destId="{A8BB48CD-A5C1-41BE-BBC8-F71C4997870E}" srcOrd="0" destOrd="0" presId="urn:microsoft.com/office/officeart/2005/8/layout/process4"/>
    <dgm:cxn modelId="{43DA44C0-0049-4419-ABB7-118CB9ABD62F}" type="presParOf" srcId="{77E76EC1-2DEC-48F3-B520-ABD8DEF18A6D}" destId="{47E42833-BD73-4009-9E67-96972D7F3A28}" srcOrd="5" destOrd="0" presId="urn:microsoft.com/office/officeart/2005/8/layout/process4"/>
    <dgm:cxn modelId="{C8DB72A9-6BE8-45AB-BCE1-04F270682AAA}" type="presParOf" srcId="{77E76EC1-2DEC-48F3-B520-ABD8DEF18A6D}" destId="{8338437E-3298-4EBB-BC28-FB9D662215D5}" srcOrd="6" destOrd="0" presId="urn:microsoft.com/office/officeart/2005/8/layout/process4"/>
    <dgm:cxn modelId="{07885972-22D4-4611-BCEB-A226DE292C41}" type="presParOf" srcId="{8338437E-3298-4EBB-BC28-FB9D662215D5}" destId="{CA5851A2-5101-4D63-A95D-A6C7E07E5642}" srcOrd="0" destOrd="0" presId="urn:microsoft.com/office/officeart/2005/8/layout/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0784F08-BB6E-4080-A70B-055F35CDE02F}">
      <dsp:nvSpPr>
        <dsp:cNvPr id="0" name=""/>
        <dsp:cNvSpPr/>
      </dsp:nvSpPr>
      <dsp:spPr>
        <a:xfrm>
          <a:off x="0" y="4039637"/>
          <a:ext cx="8229600" cy="530200"/>
        </a:xfrm>
        <a:prstGeom prst="rect">
          <a:avLst/>
        </a:prstGeom>
        <a:solidFill>
          <a:srgbClr val="C00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l" defTabSz="488950" rtl="0">
            <a:lnSpc>
              <a:spcPct val="90000"/>
            </a:lnSpc>
            <a:spcBef>
              <a:spcPct val="0"/>
            </a:spcBef>
            <a:spcAft>
              <a:spcPct val="35000"/>
            </a:spcAft>
          </a:pPr>
          <a:r>
            <a:rPr lang="en-US" sz="1100" b="1" kern="1200" dirty="0" err="1" smtClean="0"/>
            <a:t>Bottomline</a:t>
          </a:r>
          <a:r>
            <a:rPr lang="en-US" sz="1100" kern="1200" dirty="0" smtClean="0"/>
            <a:t>: Growth has not led to shared prosperity and has been mostly driven by natural-resource exports making the country overly exposed to commodity price volatility</a:t>
          </a:r>
          <a:endParaRPr lang="en-US" sz="1100" kern="1200" dirty="0"/>
        </a:p>
      </dsp:txBody>
      <dsp:txXfrm>
        <a:off x="0" y="4039637"/>
        <a:ext cx="8229600" cy="530200"/>
      </dsp:txXfrm>
    </dsp:sp>
    <dsp:sp modelId="{7CE9C7E9-1FA4-4C7C-9775-F35425258054}">
      <dsp:nvSpPr>
        <dsp:cNvPr id="0" name=""/>
        <dsp:cNvSpPr/>
      </dsp:nvSpPr>
      <dsp:spPr>
        <a:xfrm rot="10800000">
          <a:off x="0" y="3232142"/>
          <a:ext cx="8229600" cy="815447"/>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l" defTabSz="488950" rtl="0">
            <a:lnSpc>
              <a:spcPct val="90000"/>
            </a:lnSpc>
            <a:spcBef>
              <a:spcPct val="0"/>
            </a:spcBef>
            <a:spcAft>
              <a:spcPct val="35000"/>
            </a:spcAft>
          </a:pPr>
          <a:r>
            <a:rPr lang="en-US" sz="1100" kern="1200" dirty="0" smtClean="0"/>
            <a:t>A concentrated export structure suggests lack of diversification of products and markets; main trade partners are US, Belgium, UAE, and Canada – very little trade with the rest of South America, for example</a:t>
          </a:r>
          <a:endParaRPr lang="en-US" sz="1100" kern="1200" dirty="0"/>
        </a:p>
      </dsp:txBody>
      <dsp:txXfrm rot="10800000">
        <a:off x="0" y="3232142"/>
        <a:ext cx="8229600" cy="529853"/>
      </dsp:txXfrm>
    </dsp:sp>
    <dsp:sp modelId="{1D3929CC-DE75-4D6E-AC13-802FDC39E74A}">
      <dsp:nvSpPr>
        <dsp:cNvPr id="0" name=""/>
        <dsp:cNvSpPr/>
      </dsp:nvSpPr>
      <dsp:spPr>
        <a:xfrm rot="10800000">
          <a:off x="0" y="2424647"/>
          <a:ext cx="8229600" cy="815447"/>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l" defTabSz="488950" rtl="0">
            <a:lnSpc>
              <a:spcPct val="90000"/>
            </a:lnSpc>
            <a:spcBef>
              <a:spcPct val="0"/>
            </a:spcBef>
            <a:spcAft>
              <a:spcPct val="35000"/>
            </a:spcAft>
          </a:pPr>
          <a:r>
            <a:rPr lang="en-US" sz="1100" kern="1200" dirty="0" smtClean="0"/>
            <a:t>Gold alone accounts for 2/3 of total exports and 13 percent of fiscal revenues; fiscal exposure to oil is also important as it represents close to 30 percent of total revenues</a:t>
          </a:r>
          <a:endParaRPr lang="en-US" sz="1100" kern="1200" dirty="0"/>
        </a:p>
      </dsp:txBody>
      <dsp:txXfrm rot="10800000">
        <a:off x="0" y="2424647"/>
        <a:ext cx="8229600" cy="529853"/>
      </dsp:txXfrm>
    </dsp:sp>
    <dsp:sp modelId="{19704D6B-6C65-486C-9B46-D3498D85C364}">
      <dsp:nvSpPr>
        <dsp:cNvPr id="0" name=""/>
        <dsp:cNvSpPr/>
      </dsp:nvSpPr>
      <dsp:spPr>
        <a:xfrm rot="10800000">
          <a:off x="0" y="1617152"/>
          <a:ext cx="8229600" cy="815447"/>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l" defTabSz="488950" rtl="0">
            <a:lnSpc>
              <a:spcPct val="90000"/>
            </a:lnSpc>
            <a:spcBef>
              <a:spcPct val="0"/>
            </a:spcBef>
            <a:spcAft>
              <a:spcPct val="35000"/>
            </a:spcAft>
          </a:pPr>
          <a:r>
            <a:rPr lang="en-US" sz="1100" kern="1200" dirty="0" smtClean="0"/>
            <a:t>Growth has been robust averaging 4.4 percent per year since 2000 but has been driven mostly by exports of commodities such as gold, alumina, crude oil, and bananas</a:t>
          </a:r>
          <a:endParaRPr lang="en-US" sz="1100" kern="1200" dirty="0"/>
        </a:p>
      </dsp:txBody>
      <dsp:txXfrm rot="10800000">
        <a:off x="0" y="1617152"/>
        <a:ext cx="8229600" cy="529853"/>
      </dsp:txXfrm>
    </dsp:sp>
    <dsp:sp modelId="{E5979F8C-28E5-47C4-B382-3B2259B466B1}">
      <dsp:nvSpPr>
        <dsp:cNvPr id="0" name=""/>
        <dsp:cNvSpPr/>
      </dsp:nvSpPr>
      <dsp:spPr>
        <a:xfrm rot="10800000">
          <a:off x="0" y="809657"/>
          <a:ext cx="8229600" cy="815447"/>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l" defTabSz="488950" rtl="0">
            <a:lnSpc>
              <a:spcPct val="90000"/>
            </a:lnSpc>
            <a:spcBef>
              <a:spcPct val="0"/>
            </a:spcBef>
            <a:spcAft>
              <a:spcPct val="35000"/>
            </a:spcAft>
          </a:pPr>
          <a:r>
            <a:rPr lang="en-US" sz="1100" kern="1200" dirty="0" smtClean="0"/>
            <a:t>Poverty (estimates range from 20 to close to 50 percent) and inequality (</a:t>
          </a:r>
          <a:r>
            <a:rPr lang="en-US" sz="1100" kern="1200" dirty="0" err="1" smtClean="0"/>
            <a:t>Gini</a:t>
          </a:r>
          <a:r>
            <a:rPr lang="en-US" sz="1100" kern="1200" dirty="0" smtClean="0"/>
            <a:t> coefficient of 0.52) appear to be high with anecdotal evidence of high incidence among the indigenous populations – however, the methodology used to measure poverty and inequality is not conventional </a:t>
          </a:r>
          <a:endParaRPr lang="en-US" sz="1100" kern="1200" dirty="0"/>
        </a:p>
      </dsp:txBody>
      <dsp:txXfrm rot="10800000">
        <a:off x="0" y="809657"/>
        <a:ext cx="8229600" cy="529853"/>
      </dsp:txXfrm>
    </dsp:sp>
    <dsp:sp modelId="{9339CA64-912B-4919-A6DE-CCA092864679}">
      <dsp:nvSpPr>
        <dsp:cNvPr id="0" name=""/>
        <dsp:cNvSpPr/>
      </dsp:nvSpPr>
      <dsp:spPr>
        <a:xfrm rot="10800000">
          <a:off x="0" y="2162"/>
          <a:ext cx="8229600" cy="815447"/>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8232" tIns="78232" rIns="78232" bIns="78232" numCol="1" spcCol="1270" anchor="ctr" anchorCtr="0">
          <a:noAutofit/>
        </a:bodyPr>
        <a:lstStyle/>
        <a:p>
          <a:pPr lvl="0" algn="l" defTabSz="488950" rtl="0">
            <a:lnSpc>
              <a:spcPct val="90000"/>
            </a:lnSpc>
            <a:spcBef>
              <a:spcPct val="0"/>
            </a:spcBef>
            <a:spcAft>
              <a:spcPct val="35000"/>
            </a:spcAft>
          </a:pPr>
          <a:r>
            <a:rPr lang="en-US" sz="1100" kern="1200" dirty="0" smtClean="0"/>
            <a:t>Mostly urban population (69 percent) with the capital city, Paramaribo, concentrating close to 50 percent of the population</a:t>
          </a:r>
          <a:endParaRPr lang="en-US" sz="1100" kern="1200" dirty="0"/>
        </a:p>
      </dsp:txBody>
      <dsp:txXfrm rot="10800000">
        <a:off x="0" y="2162"/>
        <a:ext cx="8229600" cy="52985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22EEFF-70B7-4B7E-952E-383E0DE74077}">
      <dsp:nvSpPr>
        <dsp:cNvPr id="0" name=""/>
        <dsp:cNvSpPr/>
      </dsp:nvSpPr>
      <dsp:spPr>
        <a:xfrm>
          <a:off x="-4547637" y="-697308"/>
          <a:ext cx="5417342" cy="5417342"/>
        </a:xfrm>
        <a:prstGeom prst="blockArc">
          <a:avLst>
            <a:gd name="adj1" fmla="val 18900000"/>
            <a:gd name="adj2" fmla="val 2700000"/>
            <a:gd name="adj3" fmla="val 399"/>
          </a:avLst>
        </a:pr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F464296-3896-4E98-9CFE-C655094E6189}">
      <dsp:nvSpPr>
        <dsp:cNvPr id="0" name=""/>
        <dsp:cNvSpPr/>
      </dsp:nvSpPr>
      <dsp:spPr>
        <a:xfrm>
          <a:off x="380724" y="251339"/>
          <a:ext cx="6854541" cy="50300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9257" tIns="30480" rIns="30480" bIns="30480" numCol="1" spcCol="1270" anchor="ctr" anchorCtr="0">
          <a:noAutofit/>
        </a:bodyPr>
        <a:lstStyle/>
        <a:p>
          <a:pPr lvl="0" algn="l" defTabSz="533400" rtl="0">
            <a:lnSpc>
              <a:spcPct val="90000"/>
            </a:lnSpc>
            <a:spcBef>
              <a:spcPct val="0"/>
            </a:spcBef>
            <a:spcAft>
              <a:spcPct val="35000"/>
            </a:spcAft>
          </a:pPr>
          <a:r>
            <a:rPr lang="en-US" sz="1200" kern="1200" smtClean="0"/>
            <a:t>Significant presence of the state in the economy through state-owned enterprises (SOEs) that are involved in economic and regulatory activities – many of these SOEs are loss making</a:t>
          </a:r>
          <a:endParaRPr lang="en-US" sz="1200" kern="1200"/>
        </a:p>
      </dsp:txBody>
      <dsp:txXfrm>
        <a:off x="380724" y="251339"/>
        <a:ext cx="6854541" cy="503001"/>
      </dsp:txXfrm>
    </dsp:sp>
    <dsp:sp modelId="{C6847843-259D-4D4E-AD01-86244F628F6C}">
      <dsp:nvSpPr>
        <dsp:cNvPr id="0" name=""/>
        <dsp:cNvSpPr/>
      </dsp:nvSpPr>
      <dsp:spPr>
        <a:xfrm>
          <a:off x="66348" y="188464"/>
          <a:ext cx="628751" cy="628751"/>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2CBCE1C4-4476-4615-9675-29CEC0DB7681}">
      <dsp:nvSpPr>
        <dsp:cNvPr id="0" name=""/>
        <dsp:cNvSpPr/>
      </dsp:nvSpPr>
      <dsp:spPr>
        <a:xfrm>
          <a:off x="741160" y="1005600"/>
          <a:ext cx="6494104" cy="50300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9257" tIns="30480" rIns="30480" bIns="30480" numCol="1" spcCol="1270" anchor="ctr" anchorCtr="0">
          <a:noAutofit/>
        </a:bodyPr>
        <a:lstStyle/>
        <a:p>
          <a:pPr lvl="0" algn="l" defTabSz="533400" rtl="0">
            <a:lnSpc>
              <a:spcPct val="90000"/>
            </a:lnSpc>
            <a:spcBef>
              <a:spcPct val="0"/>
            </a:spcBef>
            <a:spcAft>
              <a:spcPct val="35000"/>
            </a:spcAft>
          </a:pPr>
          <a:r>
            <a:rPr lang="en-US" sz="1200" kern="1200" smtClean="0"/>
            <a:t>Public sector employs 60 percent of the active work-force, and the overall governance and most specific sectoral frameworks are outdated</a:t>
          </a:r>
          <a:endParaRPr lang="en-US" sz="1200" kern="1200"/>
        </a:p>
      </dsp:txBody>
      <dsp:txXfrm>
        <a:off x="741160" y="1005600"/>
        <a:ext cx="6494104" cy="503001"/>
      </dsp:txXfrm>
    </dsp:sp>
    <dsp:sp modelId="{07D6F14F-71F9-4386-B76A-44BF81BD34B6}">
      <dsp:nvSpPr>
        <dsp:cNvPr id="0" name=""/>
        <dsp:cNvSpPr/>
      </dsp:nvSpPr>
      <dsp:spPr>
        <a:xfrm>
          <a:off x="426784" y="942725"/>
          <a:ext cx="628751" cy="628751"/>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383B762-8917-43AC-B521-C7ABFBDFC777}">
      <dsp:nvSpPr>
        <dsp:cNvPr id="0" name=""/>
        <dsp:cNvSpPr/>
      </dsp:nvSpPr>
      <dsp:spPr>
        <a:xfrm>
          <a:off x="851785" y="1759861"/>
          <a:ext cx="6383480" cy="50300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9257" tIns="30480" rIns="30480" bIns="30480" numCol="1" spcCol="1270" anchor="ctr" anchorCtr="0">
          <a:noAutofit/>
        </a:bodyPr>
        <a:lstStyle/>
        <a:p>
          <a:pPr lvl="0" algn="l" defTabSz="533400" rtl="0">
            <a:lnSpc>
              <a:spcPct val="90000"/>
            </a:lnSpc>
            <a:spcBef>
              <a:spcPct val="0"/>
            </a:spcBef>
            <a:spcAft>
              <a:spcPct val="35000"/>
            </a:spcAft>
          </a:pPr>
          <a:r>
            <a:rPr lang="en-US" sz="1200" kern="1200" smtClean="0"/>
            <a:t>The efficiency of the economy is jeopardized by the out of date governance framework</a:t>
          </a:r>
          <a:endParaRPr lang="en-US" sz="1200" kern="1200"/>
        </a:p>
      </dsp:txBody>
      <dsp:txXfrm>
        <a:off x="851785" y="1759861"/>
        <a:ext cx="6383480" cy="503001"/>
      </dsp:txXfrm>
    </dsp:sp>
    <dsp:sp modelId="{AC7E03FF-806B-4359-A76A-3FF106955AE1}">
      <dsp:nvSpPr>
        <dsp:cNvPr id="0" name=""/>
        <dsp:cNvSpPr/>
      </dsp:nvSpPr>
      <dsp:spPr>
        <a:xfrm>
          <a:off x="537409" y="1696986"/>
          <a:ext cx="628751" cy="628751"/>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E294A65-9C4F-45FD-B358-320D4CB37E1B}">
      <dsp:nvSpPr>
        <dsp:cNvPr id="0" name=""/>
        <dsp:cNvSpPr/>
      </dsp:nvSpPr>
      <dsp:spPr>
        <a:xfrm>
          <a:off x="741160" y="2514122"/>
          <a:ext cx="6494104" cy="503001"/>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9257" tIns="30480" rIns="30480" bIns="30480" numCol="1" spcCol="1270" anchor="ctr" anchorCtr="0">
          <a:noAutofit/>
        </a:bodyPr>
        <a:lstStyle/>
        <a:p>
          <a:pPr lvl="0" algn="l" defTabSz="533400" rtl="0">
            <a:lnSpc>
              <a:spcPct val="90000"/>
            </a:lnSpc>
            <a:spcBef>
              <a:spcPct val="0"/>
            </a:spcBef>
            <a:spcAft>
              <a:spcPct val="35000"/>
            </a:spcAft>
          </a:pPr>
          <a:r>
            <a:rPr lang="en-US" sz="1200" kern="1200" dirty="0" smtClean="0"/>
            <a:t>Most indices of competitiveness suggest that economic efficiency in Suriname is hampered by excessive and inefficient government regulation, weaknesses in transparency and accountability</a:t>
          </a:r>
          <a:endParaRPr lang="en-US" sz="1200" kern="1200" dirty="0"/>
        </a:p>
      </dsp:txBody>
      <dsp:txXfrm>
        <a:off x="741160" y="2514122"/>
        <a:ext cx="6494104" cy="503001"/>
      </dsp:txXfrm>
    </dsp:sp>
    <dsp:sp modelId="{B9E3B233-11DB-440B-AE7A-AEC3C6F5BD8F}">
      <dsp:nvSpPr>
        <dsp:cNvPr id="0" name=""/>
        <dsp:cNvSpPr/>
      </dsp:nvSpPr>
      <dsp:spPr>
        <a:xfrm>
          <a:off x="426784" y="2451247"/>
          <a:ext cx="628751" cy="628751"/>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3989D92B-6158-4356-9CE1-082C5E56B01F}">
      <dsp:nvSpPr>
        <dsp:cNvPr id="0" name=""/>
        <dsp:cNvSpPr/>
      </dsp:nvSpPr>
      <dsp:spPr>
        <a:xfrm>
          <a:off x="380724" y="3268383"/>
          <a:ext cx="6854541" cy="503001"/>
        </a:xfrm>
        <a:prstGeom prst="rect">
          <a:avLst/>
        </a:prstGeom>
        <a:solidFill>
          <a:srgbClr val="C00000"/>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99257" tIns="30480" rIns="30480" bIns="30480" numCol="1" spcCol="1270" anchor="ctr" anchorCtr="0">
          <a:noAutofit/>
        </a:bodyPr>
        <a:lstStyle/>
        <a:p>
          <a:pPr lvl="0" algn="l" defTabSz="533400" rtl="0">
            <a:lnSpc>
              <a:spcPct val="90000"/>
            </a:lnSpc>
            <a:spcBef>
              <a:spcPct val="0"/>
            </a:spcBef>
            <a:spcAft>
              <a:spcPct val="35000"/>
            </a:spcAft>
          </a:pPr>
          <a:r>
            <a:rPr lang="en-US" sz="1200" b="1" kern="1200" dirty="0" err="1" smtClean="0"/>
            <a:t>Bottomline</a:t>
          </a:r>
          <a:r>
            <a:rPr lang="en-US" sz="1200" kern="1200" dirty="0" smtClean="0"/>
            <a:t>: If it is politically difficult to reduce the size of the public sector, efforts should  be made to make it more efficient</a:t>
          </a:r>
          <a:endParaRPr lang="en-US" sz="1200" kern="1200" dirty="0"/>
        </a:p>
      </dsp:txBody>
      <dsp:txXfrm>
        <a:off x="380724" y="3268383"/>
        <a:ext cx="6854541" cy="503001"/>
      </dsp:txXfrm>
    </dsp:sp>
    <dsp:sp modelId="{902607E1-0D34-4BA9-8471-0A0207C01F2A}">
      <dsp:nvSpPr>
        <dsp:cNvPr id="0" name=""/>
        <dsp:cNvSpPr/>
      </dsp:nvSpPr>
      <dsp:spPr>
        <a:xfrm>
          <a:off x="66348" y="3205508"/>
          <a:ext cx="628751" cy="628751"/>
        </a:xfrm>
        <a:prstGeom prst="ellipse">
          <a:avLst/>
        </a:prstGeom>
        <a:solidFill>
          <a:schemeClr val="lt1">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702217-0564-4AD4-B166-F1DCEA88D4B7}">
      <dsp:nvSpPr>
        <dsp:cNvPr id="0" name=""/>
        <dsp:cNvSpPr/>
      </dsp:nvSpPr>
      <dsp:spPr>
        <a:xfrm>
          <a:off x="2419531" y="20412"/>
          <a:ext cx="2457275" cy="1640840"/>
        </a:xfrm>
        <a:prstGeom prst="trapezoid">
          <a:avLst>
            <a:gd name="adj" fmla="val 74879"/>
          </a:avLst>
        </a:prstGeom>
        <a:solidFill>
          <a:schemeClr val="accent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1"/>
              </a:solidFill>
            </a:rPr>
            <a:t>Partners</a:t>
          </a:r>
          <a:endParaRPr lang="en-US" sz="2000" kern="1200" dirty="0">
            <a:solidFill>
              <a:schemeClr val="bg1"/>
            </a:solidFill>
          </a:endParaRPr>
        </a:p>
      </dsp:txBody>
      <dsp:txXfrm>
        <a:off x="2419531" y="20412"/>
        <a:ext cx="2457275" cy="1640840"/>
      </dsp:txXfrm>
    </dsp:sp>
    <dsp:sp modelId="{B7D83093-B1BB-4C0F-86EC-D5D0AF747D3A}">
      <dsp:nvSpPr>
        <dsp:cNvPr id="0" name=""/>
        <dsp:cNvSpPr/>
      </dsp:nvSpPr>
      <dsp:spPr>
        <a:xfrm>
          <a:off x="1181457" y="1663975"/>
          <a:ext cx="4914550" cy="1640840"/>
        </a:xfrm>
        <a:prstGeom prst="trapezoid">
          <a:avLst>
            <a:gd name="adj" fmla="val 74879"/>
          </a:avLst>
        </a:prstGeom>
        <a:solidFill>
          <a:schemeClr val="accent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kern="1200" dirty="0" smtClean="0">
              <a:solidFill>
                <a:schemeClr val="bg1"/>
              </a:solidFill>
            </a:rPr>
            <a:t>Products and Services</a:t>
          </a:r>
          <a:endParaRPr lang="en-US" sz="2000" kern="1200" dirty="0">
            <a:solidFill>
              <a:schemeClr val="bg1"/>
            </a:solidFill>
          </a:endParaRPr>
        </a:p>
      </dsp:txBody>
      <dsp:txXfrm>
        <a:off x="2041504" y="1663975"/>
        <a:ext cx="3194457" cy="1640840"/>
      </dsp:txXfrm>
    </dsp:sp>
    <dsp:sp modelId="{B9ED19BA-BEB3-419F-896B-9B0014E05F77}">
      <dsp:nvSpPr>
        <dsp:cNvPr id="0" name=""/>
        <dsp:cNvSpPr/>
      </dsp:nvSpPr>
      <dsp:spPr>
        <a:xfrm>
          <a:off x="0" y="3281680"/>
          <a:ext cx="7371826" cy="1640840"/>
        </a:xfrm>
        <a:prstGeom prst="trapezoid">
          <a:avLst>
            <a:gd name="adj" fmla="val 74879"/>
          </a:avLst>
        </a:prstGeom>
        <a:solidFill>
          <a:schemeClr val="accent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5400" tIns="25400" rIns="25400" bIns="25400" numCol="1" spcCol="1270" anchor="ctr" anchorCtr="0">
          <a:noAutofit/>
        </a:bodyPr>
        <a:lstStyle/>
        <a:p>
          <a:pPr lvl="0" algn="ctr" defTabSz="889000">
            <a:lnSpc>
              <a:spcPct val="90000"/>
            </a:lnSpc>
            <a:spcBef>
              <a:spcPct val="0"/>
            </a:spcBef>
            <a:spcAft>
              <a:spcPct val="35000"/>
            </a:spcAft>
          </a:pPr>
          <a:r>
            <a:rPr lang="en-US" sz="2000" b="1" kern="1200" dirty="0" smtClean="0">
              <a:solidFill>
                <a:schemeClr val="bg2">
                  <a:lumMod val="90000"/>
                </a:schemeClr>
              </a:solidFill>
            </a:rPr>
            <a:t>Assets</a:t>
          </a:r>
          <a:r>
            <a:rPr lang="en-US" sz="2000" kern="1200" dirty="0" smtClean="0">
              <a:solidFill>
                <a:schemeClr val="bg2">
                  <a:lumMod val="90000"/>
                </a:schemeClr>
              </a:solidFill>
            </a:rPr>
            <a:t> </a:t>
          </a:r>
        </a:p>
        <a:p>
          <a:pPr lvl="0" algn="ctr" defTabSz="889000">
            <a:lnSpc>
              <a:spcPct val="90000"/>
            </a:lnSpc>
            <a:spcBef>
              <a:spcPct val="0"/>
            </a:spcBef>
            <a:spcAft>
              <a:spcPct val="35000"/>
            </a:spcAft>
          </a:pPr>
          <a:r>
            <a:rPr lang="en-US" sz="2000" kern="1200" dirty="0" smtClean="0">
              <a:solidFill>
                <a:schemeClr val="bg1"/>
              </a:solidFill>
            </a:rPr>
            <a:t>Physical Capital; Human Capital; Institutional Capital</a:t>
          </a:r>
          <a:endParaRPr lang="en-US" sz="2000" kern="1200" dirty="0">
            <a:solidFill>
              <a:schemeClr val="bg1"/>
            </a:solidFill>
          </a:endParaRPr>
        </a:p>
      </dsp:txBody>
      <dsp:txXfrm>
        <a:off x="1290069" y="3281680"/>
        <a:ext cx="4791686" cy="1640840"/>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BF88E7-A92E-44EA-B8FE-25AE2D86D691}">
      <dsp:nvSpPr>
        <dsp:cNvPr id="0" name=""/>
        <dsp:cNvSpPr/>
      </dsp:nvSpPr>
      <dsp:spPr>
        <a:xfrm>
          <a:off x="1912242" y="1296985"/>
          <a:ext cx="1585203" cy="1585203"/>
        </a:xfrm>
        <a:prstGeom prst="gear9">
          <a:avLst/>
        </a:prstGeom>
        <a:solidFill>
          <a:schemeClr val="bg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6510" tIns="16510" rIns="16510" bIns="16510" numCol="1" spcCol="1270" anchor="ctr" anchorCtr="0">
          <a:noAutofit/>
        </a:bodyPr>
        <a:lstStyle/>
        <a:p>
          <a:pPr lvl="0" algn="ctr" defTabSz="577850">
            <a:lnSpc>
              <a:spcPct val="90000"/>
            </a:lnSpc>
            <a:spcBef>
              <a:spcPct val="0"/>
            </a:spcBef>
            <a:spcAft>
              <a:spcPct val="35000"/>
            </a:spcAft>
          </a:pPr>
          <a:r>
            <a:rPr lang="en-US" sz="1300" b="1" kern="1200" dirty="0" smtClean="0"/>
            <a:t>Employment Creating</a:t>
          </a:r>
          <a:endParaRPr lang="en-US" sz="1300" b="1" kern="1200" dirty="0"/>
        </a:p>
      </dsp:txBody>
      <dsp:txXfrm>
        <a:off x="2230938" y="1668311"/>
        <a:ext cx="947811" cy="814827"/>
      </dsp:txXfrm>
    </dsp:sp>
    <dsp:sp modelId="{9B4C8D47-0119-4BBA-A0FC-3B55722589B6}">
      <dsp:nvSpPr>
        <dsp:cNvPr id="0" name=""/>
        <dsp:cNvSpPr/>
      </dsp:nvSpPr>
      <dsp:spPr>
        <a:xfrm>
          <a:off x="805815" y="857508"/>
          <a:ext cx="1521127" cy="1276740"/>
        </a:xfrm>
        <a:prstGeom prst="gear6">
          <a:avLst/>
        </a:prstGeom>
        <a:solidFill>
          <a:schemeClr val="bg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US" sz="1050" b="1" kern="1200" dirty="0" smtClean="0"/>
            <a:t>Productivity Enhancing</a:t>
          </a:r>
          <a:endParaRPr lang="en-US" sz="1050" b="1" kern="1200" dirty="0"/>
        </a:p>
      </dsp:txBody>
      <dsp:txXfrm>
        <a:off x="1162763" y="1180874"/>
        <a:ext cx="807231" cy="630008"/>
      </dsp:txXfrm>
    </dsp:sp>
    <dsp:sp modelId="{5C3C2BB7-557F-40EC-BF4E-D033C5DD1B00}">
      <dsp:nvSpPr>
        <dsp:cNvPr id="0" name=""/>
        <dsp:cNvSpPr/>
      </dsp:nvSpPr>
      <dsp:spPr>
        <a:xfrm rot="20700000">
          <a:off x="1635669" y="126933"/>
          <a:ext cx="1129582" cy="1129582"/>
        </a:xfrm>
        <a:prstGeom prst="gear6">
          <a:avLst/>
        </a:prstGeom>
        <a:solidFill>
          <a:schemeClr val="bg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3970" tIns="13970" rIns="13970" bIns="13970" numCol="1" spcCol="1270" anchor="ctr" anchorCtr="0">
          <a:noAutofit/>
        </a:bodyPr>
        <a:lstStyle/>
        <a:p>
          <a:pPr lvl="0" algn="ctr" defTabSz="466725">
            <a:lnSpc>
              <a:spcPct val="90000"/>
            </a:lnSpc>
            <a:spcBef>
              <a:spcPct val="0"/>
            </a:spcBef>
            <a:spcAft>
              <a:spcPct val="35000"/>
            </a:spcAft>
          </a:pPr>
          <a:r>
            <a:rPr lang="en-US" sz="1050" b="1" kern="1200" dirty="0" smtClean="0"/>
            <a:t>Volatility Reducing</a:t>
          </a:r>
          <a:endParaRPr lang="en-US" sz="1050" b="1" kern="1200" dirty="0"/>
        </a:p>
      </dsp:txBody>
      <dsp:txXfrm rot="-20700000">
        <a:off x="1883420" y="374684"/>
        <a:ext cx="634081" cy="634081"/>
      </dsp:txXfrm>
    </dsp:sp>
    <dsp:sp modelId="{FA8BC6F7-E016-4AE1-9000-2308C57CBF96}">
      <dsp:nvSpPr>
        <dsp:cNvPr id="0" name=""/>
        <dsp:cNvSpPr/>
      </dsp:nvSpPr>
      <dsp:spPr>
        <a:xfrm>
          <a:off x="1776520" y="1065544"/>
          <a:ext cx="2029061" cy="2029061"/>
        </a:xfrm>
        <a:prstGeom prst="circularArrow">
          <a:avLst>
            <a:gd name="adj1" fmla="val 4687"/>
            <a:gd name="adj2" fmla="val 299029"/>
            <a:gd name="adj3" fmla="val 2473659"/>
            <a:gd name="adj4" fmla="val 15956087"/>
            <a:gd name="adj5" fmla="val 5469"/>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310E6500-9EDC-4C7D-ABB3-4EE645C6800C}">
      <dsp:nvSpPr>
        <dsp:cNvPr id="0" name=""/>
        <dsp:cNvSpPr/>
      </dsp:nvSpPr>
      <dsp:spPr>
        <a:xfrm>
          <a:off x="785769" y="672843"/>
          <a:ext cx="1474239" cy="1474239"/>
        </a:xfrm>
        <a:prstGeom prst="leftCircularArrow">
          <a:avLst>
            <a:gd name="adj1" fmla="val 6452"/>
            <a:gd name="adj2" fmla="val 429999"/>
            <a:gd name="adj3" fmla="val 10489124"/>
            <a:gd name="adj4" fmla="val 14837806"/>
            <a:gd name="adj5" fmla="val 7527"/>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44B588E-C527-4E39-91A0-C2D33EBE2D47}">
      <dsp:nvSpPr>
        <dsp:cNvPr id="0" name=""/>
        <dsp:cNvSpPr/>
      </dsp:nvSpPr>
      <dsp:spPr>
        <a:xfrm>
          <a:off x="1374385" y="-114856"/>
          <a:ext cx="1589527" cy="1589527"/>
        </a:xfrm>
        <a:prstGeom prst="circularArrow">
          <a:avLst>
            <a:gd name="adj1" fmla="val 5984"/>
            <a:gd name="adj2" fmla="val 394124"/>
            <a:gd name="adj3" fmla="val 13313824"/>
            <a:gd name="adj4" fmla="val 10508221"/>
            <a:gd name="adj5" fmla="val 6981"/>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A22AC60-C363-4030-8F2C-7EF31AA00AD6}">
      <dsp:nvSpPr>
        <dsp:cNvPr id="0" name=""/>
        <dsp:cNvSpPr/>
      </dsp:nvSpPr>
      <dsp:spPr>
        <a:xfrm>
          <a:off x="0" y="468312"/>
          <a:ext cx="4800600" cy="3000374"/>
        </a:xfrm>
        <a:prstGeom prst="swooshArrow">
          <a:avLst>
            <a:gd name="adj1" fmla="val 25000"/>
            <a:gd name="adj2" fmla="val 25000"/>
          </a:avLst>
        </a:prstGeom>
        <a:solidFill>
          <a:schemeClr val="bg1">
            <a:lumMod val="75000"/>
          </a:schemeClr>
        </a:solidFill>
        <a:ln>
          <a:noFill/>
        </a:ln>
        <a:effectLst/>
      </dsp:spPr>
      <dsp:style>
        <a:lnRef idx="0">
          <a:scrgbClr r="0" g="0" b="0"/>
        </a:lnRef>
        <a:fillRef idx="1">
          <a:scrgbClr r="0" g="0" b="0"/>
        </a:fillRef>
        <a:effectRef idx="0">
          <a:scrgbClr r="0" g="0" b="0"/>
        </a:effectRef>
        <a:fontRef idx="minor"/>
      </dsp:style>
    </dsp:sp>
    <dsp:sp modelId="{B9524021-DFC3-4015-99FD-C40CAFF152EB}">
      <dsp:nvSpPr>
        <dsp:cNvPr id="0" name=""/>
        <dsp:cNvSpPr/>
      </dsp:nvSpPr>
      <dsp:spPr>
        <a:xfrm>
          <a:off x="609676" y="2539171"/>
          <a:ext cx="124815" cy="124815"/>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437EFE6-4425-487F-82EF-4476D4F53F6D}">
      <dsp:nvSpPr>
        <dsp:cNvPr id="0" name=""/>
        <dsp:cNvSpPr/>
      </dsp:nvSpPr>
      <dsp:spPr>
        <a:xfrm>
          <a:off x="656329" y="2699839"/>
          <a:ext cx="2112865" cy="86710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66137" tIns="0" rIns="0" bIns="0" numCol="1" spcCol="1270" anchor="t" anchorCtr="0">
          <a:noAutofit/>
        </a:bodyPr>
        <a:lstStyle/>
        <a:p>
          <a:pPr lvl="0" algn="l" defTabSz="488950">
            <a:lnSpc>
              <a:spcPct val="90000"/>
            </a:lnSpc>
            <a:spcBef>
              <a:spcPct val="0"/>
            </a:spcBef>
            <a:spcAft>
              <a:spcPct val="35000"/>
            </a:spcAft>
          </a:pPr>
          <a:r>
            <a:rPr lang="en-US" sz="1100" kern="1200" dirty="0" smtClean="0"/>
            <a:t>Volatility Management</a:t>
          </a:r>
          <a:endParaRPr lang="en-US" sz="1100" kern="1200" dirty="0"/>
        </a:p>
      </dsp:txBody>
      <dsp:txXfrm>
        <a:off x="656329" y="2699839"/>
        <a:ext cx="2112865" cy="867108"/>
      </dsp:txXfrm>
    </dsp:sp>
    <dsp:sp modelId="{23474E2E-1AC7-446E-BFE7-E8D3E54A8A08}">
      <dsp:nvSpPr>
        <dsp:cNvPr id="0" name=""/>
        <dsp:cNvSpPr/>
      </dsp:nvSpPr>
      <dsp:spPr>
        <a:xfrm>
          <a:off x="1711413" y="1723669"/>
          <a:ext cx="225628" cy="225628"/>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02F823C-6D59-4709-BAB7-839B5CE2B6D5}">
      <dsp:nvSpPr>
        <dsp:cNvPr id="0" name=""/>
        <dsp:cNvSpPr/>
      </dsp:nvSpPr>
      <dsp:spPr>
        <a:xfrm>
          <a:off x="1668953" y="2081020"/>
          <a:ext cx="1152144" cy="54456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9556" tIns="0" rIns="0" bIns="0" numCol="1" spcCol="1270" anchor="t" anchorCtr="0">
          <a:noAutofit/>
        </a:bodyPr>
        <a:lstStyle/>
        <a:p>
          <a:pPr lvl="0" algn="l" defTabSz="488950">
            <a:lnSpc>
              <a:spcPct val="90000"/>
            </a:lnSpc>
            <a:spcBef>
              <a:spcPct val="0"/>
            </a:spcBef>
            <a:spcAft>
              <a:spcPct val="35000"/>
            </a:spcAft>
          </a:pPr>
          <a:r>
            <a:rPr lang="en-US" sz="1100" kern="1200" dirty="0" smtClean="0"/>
            <a:t>Labor Skills</a:t>
          </a:r>
        </a:p>
        <a:p>
          <a:pPr lvl="0" algn="l" defTabSz="488950">
            <a:lnSpc>
              <a:spcPct val="90000"/>
            </a:lnSpc>
            <a:spcBef>
              <a:spcPct val="0"/>
            </a:spcBef>
            <a:spcAft>
              <a:spcPct val="35000"/>
            </a:spcAft>
          </a:pPr>
          <a:r>
            <a:rPr lang="en-US" sz="1100" kern="1200" dirty="0" smtClean="0"/>
            <a:t>Productivity</a:t>
          </a:r>
        </a:p>
        <a:p>
          <a:pPr lvl="0" algn="l" defTabSz="488950">
            <a:lnSpc>
              <a:spcPct val="90000"/>
            </a:lnSpc>
            <a:spcBef>
              <a:spcPct val="0"/>
            </a:spcBef>
            <a:spcAft>
              <a:spcPct val="35000"/>
            </a:spcAft>
          </a:pPr>
          <a:endParaRPr lang="en-US" sz="1100" kern="1200" dirty="0"/>
        </a:p>
      </dsp:txBody>
      <dsp:txXfrm>
        <a:off x="1668953" y="2081020"/>
        <a:ext cx="1152144" cy="544568"/>
      </dsp:txXfrm>
    </dsp:sp>
    <dsp:sp modelId="{D3237758-287F-40E7-9EE4-344A59682281}">
      <dsp:nvSpPr>
        <dsp:cNvPr id="0" name=""/>
        <dsp:cNvSpPr/>
      </dsp:nvSpPr>
      <dsp:spPr>
        <a:xfrm>
          <a:off x="3036379" y="1227407"/>
          <a:ext cx="312039" cy="312039"/>
        </a:xfrm>
        <a:prstGeom prst="ellipse">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BF5905-5FD6-4264-A709-3E6BB3455310}">
      <dsp:nvSpPr>
        <dsp:cNvPr id="0" name=""/>
        <dsp:cNvSpPr/>
      </dsp:nvSpPr>
      <dsp:spPr>
        <a:xfrm>
          <a:off x="2820354" y="1668471"/>
          <a:ext cx="1824224" cy="765102"/>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5343" tIns="0" rIns="0" bIns="0" numCol="1" spcCol="1270" anchor="t" anchorCtr="0">
          <a:noAutofit/>
        </a:bodyPr>
        <a:lstStyle/>
        <a:p>
          <a:pPr lvl="0" algn="l" defTabSz="488950">
            <a:lnSpc>
              <a:spcPct val="90000"/>
            </a:lnSpc>
            <a:spcBef>
              <a:spcPct val="0"/>
            </a:spcBef>
            <a:spcAft>
              <a:spcPct val="35000"/>
            </a:spcAft>
          </a:pPr>
          <a:r>
            <a:rPr lang="en-US" sz="1100" kern="1200" dirty="0" smtClean="0"/>
            <a:t>Factors Affecting Competitiveness</a:t>
          </a:r>
        </a:p>
      </dsp:txBody>
      <dsp:txXfrm>
        <a:off x="2820354" y="1668471"/>
        <a:ext cx="1824224" cy="765102"/>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B807138-B389-455F-8E4B-C603042B4742}">
      <dsp:nvSpPr>
        <dsp:cNvPr id="0" name=""/>
        <dsp:cNvSpPr/>
      </dsp:nvSpPr>
      <dsp:spPr>
        <a:xfrm>
          <a:off x="914400" y="0"/>
          <a:ext cx="914042" cy="1404937"/>
        </a:xfrm>
        <a:prstGeom prst="rightArrow">
          <a:avLst>
            <a:gd name="adj1" fmla="val 75000"/>
            <a:gd name="adj2" fmla="val 50000"/>
          </a:avLst>
        </a:prstGeom>
        <a:solidFill>
          <a:schemeClr val="bg1">
            <a:lumMod val="85000"/>
            <a:alpha val="9000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C68EC6E9-A6BA-4545-B816-79E24D2E2813}">
      <dsp:nvSpPr>
        <dsp:cNvPr id="0" name=""/>
        <dsp:cNvSpPr/>
      </dsp:nvSpPr>
      <dsp:spPr>
        <a:xfrm>
          <a:off x="0" y="42864"/>
          <a:ext cx="914042" cy="1404937"/>
        </a:xfrm>
        <a:prstGeom prst="roundRect">
          <a:avLst/>
        </a:prstGeom>
        <a:solidFill>
          <a:schemeClr val="bg2">
            <a:lumMod val="7500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17145" rIns="34290" bIns="17145" numCol="1" spcCol="1270" anchor="ctr" anchorCtr="0">
          <a:noAutofit/>
        </a:bodyPr>
        <a:lstStyle/>
        <a:p>
          <a:pPr lvl="0" algn="ctr" defTabSz="400050">
            <a:lnSpc>
              <a:spcPct val="90000"/>
            </a:lnSpc>
            <a:spcBef>
              <a:spcPct val="0"/>
            </a:spcBef>
            <a:spcAft>
              <a:spcPct val="35000"/>
            </a:spcAft>
          </a:pPr>
          <a:r>
            <a:rPr lang="en-US" sz="900" b="1" kern="1200" dirty="0" smtClean="0">
              <a:solidFill>
                <a:schemeClr val="tx1"/>
              </a:solidFill>
            </a:rPr>
            <a:t>Shared Prosperity</a:t>
          </a:r>
          <a:endParaRPr lang="en-US" sz="900" b="1" kern="1200" dirty="0">
            <a:solidFill>
              <a:schemeClr val="tx1"/>
            </a:solidFill>
          </a:endParaRPr>
        </a:p>
      </dsp:txBody>
      <dsp:txXfrm>
        <a:off x="44620" y="87484"/>
        <a:ext cx="824802" cy="1315697"/>
      </dsp:txXfrm>
    </dsp:sp>
    <dsp:sp modelId="{8CC31611-7F7E-4094-9CFC-C49830B9F009}">
      <dsp:nvSpPr>
        <dsp:cNvPr id="0" name=""/>
        <dsp:cNvSpPr/>
      </dsp:nvSpPr>
      <dsp:spPr>
        <a:xfrm>
          <a:off x="914400" y="1545431"/>
          <a:ext cx="914042" cy="1404937"/>
        </a:xfrm>
        <a:prstGeom prst="rightArrow">
          <a:avLst>
            <a:gd name="adj1" fmla="val 75000"/>
            <a:gd name="adj2" fmla="val 50000"/>
          </a:avLst>
        </a:prstGeom>
        <a:solidFill>
          <a:schemeClr val="bg1">
            <a:lumMod val="85000"/>
            <a:alpha val="9000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7127CFE-5FAD-4396-A85D-6EBBBE0D9228}">
      <dsp:nvSpPr>
        <dsp:cNvPr id="0" name=""/>
        <dsp:cNvSpPr/>
      </dsp:nvSpPr>
      <dsp:spPr>
        <a:xfrm>
          <a:off x="357" y="1545431"/>
          <a:ext cx="914042" cy="1404937"/>
        </a:xfrm>
        <a:prstGeom prst="roundRect">
          <a:avLst/>
        </a:prstGeom>
        <a:solidFill>
          <a:schemeClr val="bg2">
            <a:lumMod val="7500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4290" tIns="17145" rIns="34290" bIns="17145" numCol="1" spcCol="1270" anchor="ctr" anchorCtr="0">
          <a:noAutofit/>
        </a:bodyPr>
        <a:lstStyle/>
        <a:p>
          <a:pPr lvl="0" algn="ctr" defTabSz="400050">
            <a:lnSpc>
              <a:spcPct val="90000"/>
            </a:lnSpc>
            <a:spcBef>
              <a:spcPct val="0"/>
            </a:spcBef>
            <a:spcAft>
              <a:spcPct val="35000"/>
            </a:spcAft>
          </a:pPr>
          <a:r>
            <a:rPr lang="en-US" sz="900" b="1" kern="1200" dirty="0" smtClean="0">
              <a:solidFill>
                <a:schemeClr val="tx1"/>
              </a:solidFill>
            </a:rPr>
            <a:t>Development</a:t>
          </a:r>
          <a:r>
            <a:rPr lang="en-US" sz="800" b="1" kern="1200" dirty="0" smtClean="0">
              <a:solidFill>
                <a:schemeClr val="tx1"/>
              </a:solidFill>
            </a:rPr>
            <a:t> </a:t>
          </a:r>
          <a:r>
            <a:rPr lang="en-US" sz="900" b="1" kern="1200" dirty="0" smtClean="0">
              <a:solidFill>
                <a:schemeClr val="tx1"/>
              </a:solidFill>
            </a:rPr>
            <a:t>Outcomes</a:t>
          </a:r>
          <a:endParaRPr lang="en-US" sz="800" b="1" kern="1200" dirty="0">
            <a:solidFill>
              <a:schemeClr val="tx1"/>
            </a:solidFill>
          </a:endParaRPr>
        </a:p>
      </dsp:txBody>
      <dsp:txXfrm>
        <a:off x="44977" y="1590051"/>
        <a:ext cx="824802" cy="1315697"/>
      </dsp:txXfrm>
    </dsp:sp>
    <dsp:sp modelId="{CDF10ED9-5B85-4560-805D-13B2C5028FAB}">
      <dsp:nvSpPr>
        <dsp:cNvPr id="0" name=""/>
        <dsp:cNvSpPr/>
      </dsp:nvSpPr>
      <dsp:spPr>
        <a:xfrm>
          <a:off x="914400" y="3090862"/>
          <a:ext cx="914042" cy="1404937"/>
        </a:xfrm>
        <a:prstGeom prst="rightArrow">
          <a:avLst>
            <a:gd name="adj1" fmla="val 75000"/>
            <a:gd name="adj2" fmla="val 50000"/>
          </a:avLst>
        </a:prstGeom>
        <a:solidFill>
          <a:schemeClr val="bg1">
            <a:lumMod val="85000"/>
            <a:alpha val="90000"/>
          </a:schemeClr>
        </a:solidFill>
        <a:ln w="15875" cap="flat" cmpd="sng" algn="ctr">
          <a:solidFill>
            <a:schemeClr val="accent1">
              <a:alpha val="90000"/>
              <a:tint val="4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8C501D1-9A44-44DE-9BD0-A3A76FA7E57B}">
      <dsp:nvSpPr>
        <dsp:cNvPr id="0" name=""/>
        <dsp:cNvSpPr/>
      </dsp:nvSpPr>
      <dsp:spPr>
        <a:xfrm>
          <a:off x="357" y="3090862"/>
          <a:ext cx="914042" cy="1404937"/>
        </a:xfrm>
        <a:prstGeom prst="roundRect">
          <a:avLst/>
        </a:prstGeom>
        <a:solidFill>
          <a:schemeClr val="bg2">
            <a:lumMod val="75000"/>
          </a:schemeClr>
        </a:solidFill>
        <a:ln w="19050" cap="flat" cmpd="sng" algn="ctr">
          <a:solidFill>
            <a:schemeClr val="lt1">
              <a:hueOff val="0"/>
              <a:satOff val="0"/>
              <a:lumOff val="0"/>
              <a:alphaOff val="0"/>
            </a:schemeClr>
          </a:solidFill>
          <a:prstDash val="solid"/>
        </a:ln>
        <a:effectLst/>
      </dsp:spPr>
      <dsp:style>
        <a:lnRef idx="3">
          <a:scrgbClr r="0" g="0" b="0"/>
        </a:lnRef>
        <a:fillRef idx="1">
          <a:scrgbClr r="0" g="0" b="0"/>
        </a:fillRef>
        <a:effectRef idx="1">
          <a:scrgbClr r="0" g="0" b="0"/>
        </a:effectRef>
        <a:fontRef idx="minor">
          <a:schemeClr val="lt1"/>
        </a:fontRef>
      </dsp:style>
      <dsp:txBody>
        <a:bodyPr spcFirstLastPara="0" vert="horz" wrap="square" lIns="30480" tIns="15240" rIns="30480" bIns="15240" numCol="1" spcCol="1270" anchor="ctr" anchorCtr="0">
          <a:noAutofit/>
        </a:bodyPr>
        <a:lstStyle/>
        <a:p>
          <a:pPr lvl="0" algn="ctr" defTabSz="355600">
            <a:lnSpc>
              <a:spcPct val="90000"/>
            </a:lnSpc>
            <a:spcBef>
              <a:spcPct val="0"/>
            </a:spcBef>
            <a:spcAft>
              <a:spcPct val="35000"/>
            </a:spcAft>
          </a:pPr>
          <a:r>
            <a:rPr lang="en-US" sz="800" b="1" kern="1200" dirty="0" smtClean="0">
              <a:solidFill>
                <a:schemeClr val="tx1"/>
              </a:solidFill>
            </a:rPr>
            <a:t>Diversification</a:t>
          </a:r>
          <a:endParaRPr lang="en-US" sz="800" b="1" kern="1200" dirty="0">
            <a:solidFill>
              <a:schemeClr val="tx1"/>
            </a:solidFill>
          </a:endParaRPr>
        </a:p>
      </dsp:txBody>
      <dsp:txXfrm>
        <a:off x="44977" y="3135482"/>
        <a:ext cx="824802" cy="1315697"/>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6582A86-4BFA-4C1E-8472-9AD292FC2B8B}">
      <dsp:nvSpPr>
        <dsp:cNvPr id="0" name=""/>
        <dsp:cNvSpPr/>
      </dsp:nvSpPr>
      <dsp:spPr>
        <a:xfrm>
          <a:off x="0" y="0"/>
          <a:ext cx="1789043" cy="4572000"/>
        </a:xfrm>
        <a:prstGeom prst="triangle">
          <a:avLst/>
        </a:prstGeom>
        <a:solidFill>
          <a:schemeClr val="bg2">
            <a:lumMod val="7500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AE09A57-1017-442E-842A-8D8622A73FE2}">
      <dsp:nvSpPr>
        <dsp:cNvPr id="0" name=""/>
        <dsp:cNvSpPr/>
      </dsp:nvSpPr>
      <dsp:spPr>
        <a:xfrm>
          <a:off x="894521" y="459655"/>
          <a:ext cx="1162878" cy="1082278"/>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A More Prosperous Suriname</a:t>
          </a:r>
          <a:endParaRPr lang="en-US" sz="1300" kern="1200" dirty="0"/>
        </a:p>
      </dsp:txBody>
      <dsp:txXfrm>
        <a:off x="947353" y="512487"/>
        <a:ext cx="1057214" cy="976614"/>
      </dsp:txXfrm>
    </dsp:sp>
    <dsp:sp modelId="{EABA4F42-1493-4F1F-8E13-9D71D93D7CA5}">
      <dsp:nvSpPr>
        <dsp:cNvPr id="0" name=""/>
        <dsp:cNvSpPr/>
      </dsp:nvSpPr>
      <dsp:spPr>
        <a:xfrm>
          <a:off x="894521" y="1677218"/>
          <a:ext cx="1162878" cy="1082278"/>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Improved Living Standards for All</a:t>
          </a:r>
          <a:endParaRPr lang="en-US" sz="1300" kern="1200" dirty="0"/>
        </a:p>
      </dsp:txBody>
      <dsp:txXfrm>
        <a:off x="947353" y="1730050"/>
        <a:ext cx="1057214" cy="976614"/>
      </dsp:txXfrm>
    </dsp:sp>
    <dsp:sp modelId="{0A00B85F-4BC7-44DA-94C7-276B1FB44F64}">
      <dsp:nvSpPr>
        <dsp:cNvPr id="0" name=""/>
        <dsp:cNvSpPr/>
      </dsp:nvSpPr>
      <dsp:spPr>
        <a:xfrm>
          <a:off x="894521" y="2894781"/>
          <a:ext cx="1162878" cy="1082278"/>
        </a:xfrm>
        <a:prstGeom prst="roundRect">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ctr" defTabSz="577850">
            <a:lnSpc>
              <a:spcPct val="90000"/>
            </a:lnSpc>
            <a:spcBef>
              <a:spcPct val="0"/>
            </a:spcBef>
            <a:spcAft>
              <a:spcPct val="35000"/>
            </a:spcAft>
          </a:pPr>
          <a:r>
            <a:rPr lang="en-US" sz="1300" kern="1200" dirty="0" smtClean="0"/>
            <a:t>Diversification of Products and Partners</a:t>
          </a:r>
          <a:endParaRPr lang="en-US" sz="1300" kern="1200" dirty="0"/>
        </a:p>
      </dsp:txBody>
      <dsp:txXfrm>
        <a:off x="947353" y="2947613"/>
        <a:ext cx="1057214" cy="976614"/>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D965048-CEB8-447D-BE8D-55156EFAE5F7}">
      <dsp:nvSpPr>
        <dsp:cNvPr id="0" name=""/>
        <dsp:cNvSpPr/>
      </dsp:nvSpPr>
      <dsp:spPr>
        <a:xfrm>
          <a:off x="682973" y="1484"/>
          <a:ext cx="1692529" cy="84626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en-US" sz="1900" kern="1200" dirty="0" smtClean="0"/>
            <a:t>Public Sector Efficiency</a:t>
          </a:r>
          <a:endParaRPr lang="en-US" sz="1900" kern="1200" dirty="0"/>
        </a:p>
      </dsp:txBody>
      <dsp:txXfrm>
        <a:off x="707759" y="26270"/>
        <a:ext cx="1642957" cy="796692"/>
      </dsp:txXfrm>
    </dsp:sp>
    <dsp:sp modelId="{8C093155-3891-4CCA-9945-02EA156DA534}">
      <dsp:nvSpPr>
        <dsp:cNvPr id="0" name=""/>
        <dsp:cNvSpPr/>
      </dsp:nvSpPr>
      <dsp:spPr>
        <a:xfrm>
          <a:off x="852226" y="847748"/>
          <a:ext cx="169252" cy="634698"/>
        </a:xfrm>
        <a:custGeom>
          <a:avLst/>
          <a:gdLst/>
          <a:ahLst/>
          <a:cxnLst/>
          <a:rect l="0" t="0" r="0" b="0"/>
          <a:pathLst>
            <a:path>
              <a:moveTo>
                <a:pt x="0" y="0"/>
              </a:moveTo>
              <a:lnTo>
                <a:pt x="0" y="634698"/>
              </a:lnTo>
              <a:lnTo>
                <a:pt x="169252" y="634698"/>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02062299-0E5E-4DA0-B6CE-CE76E112549A}">
      <dsp:nvSpPr>
        <dsp:cNvPr id="0" name=""/>
        <dsp:cNvSpPr/>
      </dsp:nvSpPr>
      <dsp:spPr>
        <a:xfrm>
          <a:off x="1021479" y="1059314"/>
          <a:ext cx="1354023" cy="84626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Rationalization of public spending and reduction of SOE losses </a:t>
          </a:r>
          <a:endParaRPr lang="en-US" sz="1100" kern="1200" dirty="0"/>
        </a:p>
      </dsp:txBody>
      <dsp:txXfrm>
        <a:off x="1046265" y="1084100"/>
        <a:ext cx="1304451" cy="796692"/>
      </dsp:txXfrm>
    </dsp:sp>
    <dsp:sp modelId="{E316E35F-31A8-40B5-B2A7-E7A78C58D8A4}">
      <dsp:nvSpPr>
        <dsp:cNvPr id="0" name=""/>
        <dsp:cNvSpPr/>
      </dsp:nvSpPr>
      <dsp:spPr>
        <a:xfrm>
          <a:off x="852226" y="847748"/>
          <a:ext cx="169252" cy="1692529"/>
        </a:xfrm>
        <a:custGeom>
          <a:avLst/>
          <a:gdLst/>
          <a:ahLst/>
          <a:cxnLst/>
          <a:rect l="0" t="0" r="0" b="0"/>
          <a:pathLst>
            <a:path>
              <a:moveTo>
                <a:pt x="0" y="0"/>
              </a:moveTo>
              <a:lnTo>
                <a:pt x="0" y="1692529"/>
              </a:lnTo>
              <a:lnTo>
                <a:pt x="169252" y="169252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89BD178-0788-440F-AAFF-7CC3862D47D0}">
      <dsp:nvSpPr>
        <dsp:cNvPr id="0" name=""/>
        <dsp:cNvSpPr/>
      </dsp:nvSpPr>
      <dsp:spPr>
        <a:xfrm>
          <a:off x="1021479" y="2117145"/>
          <a:ext cx="1354023" cy="84626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Strengthening of public financial management</a:t>
          </a:r>
          <a:endParaRPr lang="en-US" sz="1100" kern="1200" dirty="0"/>
        </a:p>
      </dsp:txBody>
      <dsp:txXfrm>
        <a:off x="1046265" y="2141931"/>
        <a:ext cx="1304451" cy="796692"/>
      </dsp:txXfrm>
    </dsp:sp>
    <dsp:sp modelId="{D7978244-F582-4157-9F82-0E95827776D2}">
      <dsp:nvSpPr>
        <dsp:cNvPr id="0" name=""/>
        <dsp:cNvSpPr/>
      </dsp:nvSpPr>
      <dsp:spPr>
        <a:xfrm>
          <a:off x="852226" y="847748"/>
          <a:ext cx="169252" cy="2750360"/>
        </a:xfrm>
        <a:custGeom>
          <a:avLst/>
          <a:gdLst/>
          <a:ahLst/>
          <a:cxnLst/>
          <a:rect l="0" t="0" r="0" b="0"/>
          <a:pathLst>
            <a:path>
              <a:moveTo>
                <a:pt x="0" y="0"/>
              </a:moveTo>
              <a:lnTo>
                <a:pt x="0" y="2750360"/>
              </a:lnTo>
              <a:lnTo>
                <a:pt x="169252" y="275036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3A1790E-FC9B-4B92-A6FF-19F4DCE56810}">
      <dsp:nvSpPr>
        <dsp:cNvPr id="0" name=""/>
        <dsp:cNvSpPr/>
      </dsp:nvSpPr>
      <dsp:spPr>
        <a:xfrm>
          <a:off x="1021479" y="3174976"/>
          <a:ext cx="1354023" cy="84626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Strengthening of capacity for counter-cyclical fiscal policies</a:t>
          </a:r>
          <a:endParaRPr lang="en-US" sz="1100" kern="1200" dirty="0"/>
        </a:p>
      </dsp:txBody>
      <dsp:txXfrm>
        <a:off x="1046265" y="3199762"/>
        <a:ext cx="1304451" cy="796692"/>
      </dsp:txXfrm>
    </dsp:sp>
    <dsp:sp modelId="{33B5B320-93B5-4D1D-9A4C-E1A3CE46E8F6}">
      <dsp:nvSpPr>
        <dsp:cNvPr id="0" name=""/>
        <dsp:cNvSpPr/>
      </dsp:nvSpPr>
      <dsp:spPr>
        <a:xfrm>
          <a:off x="2798635" y="1484"/>
          <a:ext cx="1692529" cy="84626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en-US" sz="1900" kern="1200" dirty="0" smtClean="0"/>
            <a:t>Competitiveness</a:t>
          </a:r>
          <a:endParaRPr lang="en-US" sz="1900" kern="1200" dirty="0"/>
        </a:p>
      </dsp:txBody>
      <dsp:txXfrm>
        <a:off x="2823421" y="26270"/>
        <a:ext cx="1642957" cy="796692"/>
      </dsp:txXfrm>
    </dsp:sp>
    <dsp:sp modelId="{C9D738F6-831D-4365-BF3C-BAAE001DE78F}">
      <dsp:nvSpPr>
        <dsp:cNvPr id="0" name=""/>
        <dsp:cNvSpPr/>
      </dsp:nvSpPr>
      <dsp:spPr>
        <a:xfrm>
          <a:off x="2967888" y="847748"/>
          <a:ext cx="169252" cy="634698"/>
        </a:xfrm>
        <a:custGeom>
          <a:avLst/>
          <a:gdLst/>
          <a:ahLst/>
          <a:cxnLst/>
          <a:rect l="0" t="0" r="0" b="0"/>
          <a:pathLst>
            <a:path>
              <a:moveTo>
                <a:pt x="0" y="0"/>
              </a:moveTo>
              <a:lnTo>
                <a:pt x="0" y="634698"/>
              </a:lnTo>
              <a:lnTo>
                <a:pt x="169252" y="634698"/>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E49687FF-8846-4125-8730-75BB4C29C754}">
      <dsp:nvSpPr>
        <dsp:cNvPr id="0" name=""/>
        <dsp:cNvSpPr/>
      </dsp:nvSpPr>
      <dsp:spPr>
        <a:xfrm>
          <a:off x="3137141" y="1059314"/>
          <a:ext cx="1354023" cy="84626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Improvements in the business environment; financial sector development; vocational training</a:t>
          </a:r>
          <a:endParaRPr lang="en-US" sz="1100" kern="1200" dirty="0"/>
        </a:p>
      </dsp:txBody>
      <dsp:txXfrm>
        <a:off x="3161927" y="1084100"/>
        <a:ext cx="1304451" cy="796692"/>
      </dsp:txXfrm>
    </dsp:sp>
    <dsp:sp modelId="{CB3CC347-E9BB-40A6-8C8F-995AFE3CE3FE}">
      <dsp:nvSpPr>
        <dsp:cNvPr id="0" name=""/>
        <dsp:cNvSpPr/>
      </dsp:nvSpPr>
      <dsp:spPr>
        <a:xfrm>
          <a:off x="2967888" y="847748"/>
          <a:ext cx="169252" cy="1692529"/>
        </a:xfrm>
        <a:custGeom>
          <a:avLst/>
          <a:gdLst/>
          <a:ahLst/>
          <a:cxnLst/>
          <a:rect l="0" t="0" r="0" b="0"/>
          <a:pathLst>
            <a:path>
              <a:moveTo>
                <a:pt x="0" y="0"/>
              </a:moveTo>
              <a:lnTo>
                <a:pt x="0" y="1692529"/>
              </a:lnTo>
              <a:lnTo>
                <a:pt x="169252" y="169252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6FD2AEC-AFC3-417D-8479-66030D22206F}">
      <dsp:nvSpPr>
        <dsp:cNvPr id="0" name=""/>
        <dsp:cNvSpPr/>
      </dsp:nvSpPr>
      <dsp:spPr>
        <a:xfrm>
          <a:off x="3137141" y="2117145"/>
          <a:ext cx="1354023" cy="84626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Value chain analysis to understand market and coordination failures</a:t>
          </a:r>
        </a:p>
      </dsp:txBody>
      <dsp:txXfrm>
        <a:off x="3161927" y="2141931"/>
        <a:ext cx="1304451" cy="796692"/>
      </dsp:txXfrm>
    </dsp:sp>
    <dsp:sp modelId="{73CEBFB9-0AE0-4843-A5EA-F0B0902DEF7B}">
      <dsp:nvSpPr>
        <dsp:cNvPr id="0" name=""/>
        <dsp:cNvSpPr/>
      </dsp:nvSpPr>
      <dsp:spPr>
        <a:xfrm>
          <a:off x="2967888" y="847748"/>
          <a:ext cx="169252" cy="2750360"/>
        </a:xfrm>
        <a:custGeom>
          <a:avLst/>
          <a:gdLst/>
          <a:ahLst/>
          <a:cxnLst/>
          <a:rect l="0" t="0" r="0" b="0"/>
          <a:pathLst>
            <a:path>
              <a:moveTo>
                <a:pt x="0" y="0"/>
              </a:moveTo>
              <a:lnTo>
                <a:pt x="0" y="2750360"/>
              </a:lnTo>
              <a:lnTo>
                <a:pt x="169252" y="275036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965B3925-2C4F-42CB-A2EF-981D7FBCD8A3}">
      <dsp:nvSpPr>
        <dsp:cNvPr id="0" name=""/>
        <dsp:cNvSpPr/>
      </dsp:nvSpPr>
      <dsp:spPr>
        <a:xfrm>
          <a:off x="3137141" y="3174976"/>
          <a:ext cx="1354023" cy="84626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Improve education outcomes and skills</a:t>
          </a:r>
        </a:p>
      </dsp:txBody>
      <dsp:txXfrm>
        <a:off x="3161927" y="3199762"/>
        <a:ext cx="1304451" cy="796692"/>
      </dsp:txXfrm>
    </dsp:sp>
    <dsp:sp modelId="{361D4759-9404-4F86-A9D1-F259241DB732}">
      <dsp:nvSpPr>
        <dsp:cNvPr id="0" name=""/>
        <dsp:cNvSpPr/>
      </dsp:nvSpPr>
      <dsp:spPr>
        <a:xfrm>
          <a:off x="4914296" y="1484"/>
          <a:ext cx="1692529" cy="846264"/>
        </a:xfrm>
        <a:prstGeom prst="roundRect">
          <a:avLst>
            <a:gd name="adj" fmla="val 10000"/>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6195" tIns="24130" rIns="36195" bIns="24130" numCol="1" spcCol="1270" anchor="ctr" anchorCtr="0">
          <a:noAutofit/>
        </a:bodyPr>
        <a:lstStyle/>
        <a:p>
          <a:pPr lvl="0" algn="ctr" defTabSz="844550">
            <a:lnSpc>
              <a:spcPct val="90000"/>
            </a:lnSpc>
            <a:spcBef>
              <a:spcPct val="0"/>
            </a:spcBef>
            <a:spcAft>
              <a:spcPct val="35000"/>
            </a:spcAft>
          </a:pPr>
          <a:r>
            <a:rPr lang="en-US" sz="1900" kern="1200" dirty="0" smtClean="0"/>
            <a:t>Environmental Sustainability</a:t>
          </a:r>
          <a:endParaRPr lang="en-US" sz="1900" kern="1200" dirty="0"/>
        </a:p>
      </dsp:txBody>
      <dsp:txXfrm>
        <a:off x="4939082" y="26270"/>
        <a:ext cx="1642957" cy="796692"/>
      </dsp:txXfrm>
    </dsp:sp>
    <dsp:sp modelId="{26CED281-90BE-4324-94C2-203EAD7114BA}">
      <dsp:nvSpPr>
        <dsp:cNvPr id="0" name=""/>
        <dsp:cNvSpPr/>
      </dsp:nvSpPr>
      <dsp:spPr>
        <a:xfrm>
          <a:off x="5083549" y="847748"/>
          <a:ext cx="169252" cy="634698"/>
        </a:xfrm>
        <a:custGeom>
          <a:avLst/>
          <a:gdLst/>
          <a:ahLst/>
          <a:cxnLst/>
          <a:rect l="0" t="0" r="0" b="0"/>
          <a:pathLst>
            <a:path>
              <a:moveTo>
                <a:pt x="0" y="0"/>
              </a:moveTo>
              <a:lnTo>
                <a:pt x="0" y="634698"/>
              </a:lnTo>
              <a:lnTo>
                <a:pt x="169252" y="634698"/>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8B92128-52E5-436D-8F03-734F177860F6}">
      <dsp:nvSpPr>
        <dsp:cNvPr id="0" name=""/>
        <dsp:cNvSpPr/>
      </dsp:nvSpPr>
      <dsp:spPr>
        <a:xfrm>
          <a:off x="5252802" y="1059314"/>
          <a:ext cx="1354023" cy="84626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Infrastructure resilience</a:t>
          </a:r>
          <a:endParaRPr lang="en-US" sz="1100" kern="1200" dirty="0"/>
        </a:p>
      </dsp:txBody>
      <dsp:txXfrm>
        <a:off x="5277588" y="1084100"/>
        <a:ext cx="1304451" cy="796692"/>
      </dsp:txXfrm>
    </dsp:sp>
    <dsp:sp modelId="{E30C5CA0-C864-42E5-B7A7-C8AC2E3B1D16}">
      <dsp:nvSpPr>
        <dsp:cNvPr id="0" name=""/>
        <dsp:cNvSpPr/>
      </dsp:nvSpPr>
      <dsp:spPr>
        <a:xfrm>
          <a:off x="5083549" y="847748"/>
          <a:ext cx="169252" cy="1692529"/>
        </a:xfrm>
        <a:custGeom>
          <a:avLst/>
          <a:gdLst/>
          <a:ahLst/>
          <a:cxnLst/>
          <a:rect l="0" t="0" r="0" b="0"/>
          <a:pathLst>
            <a:path>
              <a:moveTo>
                <a:pt x="0" y="0"/>
              </a:moveTo>
              <a:lnTo>
                <a:pt x="0" y="1692529"/>
              </a:lnTo>
              <a:lnTo>
                <a:pt x="169252" y="1692529"/>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7D4843C-3690-454C-A18B-09765FE24BEE}">
      <dsp:nvSpPr>
        <dsp:cNvPr id="0" name=""/>
        <dsp:cNvSpPr/>
      </dsp:nvSpPr>
      <dsp:spPr>
        <a:xfrm>
          <a:off x="5252802" y="2117145"/>
          <a:ext cx="1354023" cy="84626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Flood prevention and erosion control</a:t>
          </a:r>
          <a:endParaRPr lang="en-US" sz="1100" kern="1200" dirty="0"/>
        </a:p>
      </dsp:txBody>
      <dsp:txXfrm>
        <a:off x="5277588" y="2141931"/>
        <a:ext cx="1304451" cy="796692"/>
      </dsp:txXfrm>
    </dsp:sp>
    <dsp:sp modelId="{830D6444-7356-43C6-92D7-3788C0CF9DFB}">
      <dsp:nvSpPr>
        <dsp:cNvPr id="0" name=""/>
        <dsp:cNvSpPr/>
      </dsp:nvSpPr>
      <dsp:spPr>
        <a:xfrm>
          <a:off x="5083549" y="847748"/>
          <a:ext cx="169252" cy="2750360"/>
        </a:xfrm>
        <a:custGeom>
          <a:avLst/>
          <a:gdLst/>
          <a:ahLst/>
          <a:cxnLst/>
          <a:rect l="0" t="0" r="0" b="0"/>
          <a:pathLst>
            <a:path>
              <a:moveTo>
                <a:pt x="0" y="0"/>
              </a:moveTo>
              <a:lnTo>
                <a:pt x="0" y="2750360"/>
              </a:lnTo>
              <a:lnTo>
                <a:pt x="169252" y="2750360"/>
              </a:lnTo>
            </a:path>
          </a:pathLst>
        </a:custGeom>
        <a:noFill/>
        <a:ln w="15875"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CF9E03A0-D807-4A1A-8C1D-4C4F742D0EC6}">
      <dsp:nvSpPr>
        <dsp:cNvPr id="0" name=""/>
        <dsp:cNvSpPr/>
      </dsp:nvSpPr>
      <dsp:spPr>
        <a:xfrm>
          <a:off x="5252802" y="3174976"/>
          <a:ext cx="1354023" cy="846264"/>
        </a:xfrm>
        <a:prstGeom prst="roundRect">
          <a:avLst>
            <a:gd name="adj" fmla="val 10000"/>
          </a:avLst>
        </a:prstGeom>
        <a:solidFill>
          <a:schemeClr val="lt1">
            <a:alpha val="9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0955" tIns="13970" rIns="20955" bIns="13970" numCol="1" spcCol="1270" anchor="ctr" anchorCtr="0">
          <a:noAutofit/>
        </a:bodyPr>
        <a:lstStyle/>
        <a:p>
          <a:pPr lvl="0" algn="ctr" defTabSz="488950">
            <a:lnSpc>
              <a:spcPct val="90000"/>
            </a:lnSpc>
            <a:spcBef>
              <a:spcPct val="0"/>
            </a:spcBef>
            <a:spcAft>
              <a:spcPct val="35000"/>
            </a:spcAft>
          </a:pPr>
          <a:r>
            <a:rPr lang="en-US" sz="1100" kern="1200" dirty="0" smtClean="0"/>
            <a:t>Sustainable practices in the extractive industries</a:t>
          </a:r>
          <a:endParaRPr lang="en-US" sz="1100" kern="1200" dirty="0"/>
        </a:p>
      </dsp:txBody>
      <dsp:txXfrm>
        <a:off x="5277588" y="3199762"/>
        <a:ext cx="1304451" cy="796692"/>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6AA9A92-6C84-4C15-9DCE-FDB54F8F9CD5}">
      <dsp:nvSpPr>
        <dsp:cNvPr id="0" name=""/>
        <dsp:cNvSpPr/>
      </dsp:nvSpPr>
      <dsp:spPr>
        <a:xfrm>
          <a:off x="0" y="3300026"/>
          <a:ext cx="7290055" cy="721965"/>
        </a:xfrm>
        <a:prstGeom prst="rec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en-US" sz="1800" kern="1200" smtClean="0"/>
            <a:t>Policy reform should focus on reforms with the greatest potential to reduce volatility; promote productivity growth; and enhance competitiveness</a:t>
          </a:r>
          <a:endParaRPr lang="en-US" sz="1800" kern="1200"/>
        </a:p>
      </dsp:txBody>
      <dsp:txXfrm>
        <a:off x="0" y="3300026"/>
        <a:ext cx="7290055" cy="721965"/>
      </dsp:txXfrm>
    </dsp:sp>
    <dsp:sp modelId="{2C9B7238-4598-465A-9E06-E288D18AE7AE}">
      <dsp:nvSpPr>
        <dsp:cNvPr id="0" name=""/>
        <dsp:cNvSpPr/>
      </dsp:nvSpPr>
      <dsp:spPr>
        <a:xfrm rot="10800000">
          <a:off x="0" y="2200473"/>
          <a:ext cx="7290055" cy="1110382"/>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en-US" sz="1800" kern="1200" dirty="0" smtClean="0"/>
            <a:t>Diversification should not be an obsession but rather as an outcome of economic development</a:t>
          </a:r>
          <a:endParaRPr lang="en-US" sz="1800" kern="1200" dirty="0"/>
        </a:p>
      </dsp:txBody>
      <dsp:txXfrm rot="10800000">
        <a:off x="0" y="2200473"/>
        <a:ext cx="7290055" cy="721493"/>
      </dsp:txXfrm>
    </dsp:sp>
    <dsp:sp modelId="{A8BB48CD-A5C1-41BE-BBC8-F71C4997870E}">
      <dsp:nvSpPr>
        <dsp:cNvPr id="0" name=""/>
        <dsp:cNvSpPr/>
      </dsp:nvSpPr>
      <dsp:spPr>
        <a:xfrm rot="10800000">
          <a:off x="0" y="1100920"/>
          <a:ext cx="7290055" cy="1110382"/>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en-US" sz="1800" kern="1200" smtClean="0"/>
            <a:t>Resource-dependence is not a curse and could be the pathway to a more prosperous economy</a:t>
          </a:r>
          <a:endParaRPr lang="en-US" sz="1800" kern="1200"/>
        </a:p>
      </dsp:txBody>
      <dsp:txXfrm rot="10800000">
        <a:off x="0" y="1100920"/>
        <a:ext cx="7290055" cy="721493"/>
      </dsp:txXfrm>
    </dsp:sp>
    <dsp:sp modelId="{CA5851A2-5101-4D63-A95D-A6C7E07E5642}">
      <dsp:nvSpPr>
        <dsp:cNvPr id="0" name=""/>
        <dsp:cNvSpPr/>
      </dsp:nvSpPr>
      <dsp:spPr>
        <a:xfrm rot="10800000">
          <a:off x="0" y="1367"/>
          <a:ext cx="7290055" cy="1110382"/>
        </a:xfrm>
        <a:prstGeom prst="upArrowCallout">
          <a:avLst/>
        </a:prstGeom>
        <a:solidFill>
          <a:schemeClr val="accent1">
            <a:hueOff val="0"/>
            <a:satOff val="0"/>
            <a:lumOff val="0"/>
            <a:alphaOff val="0"/>
          </a:schemeClr>
        </a:solid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28016" tIns="128016" rIns="128016" bIns="128016" numCol="1" spcCol="1270" anchor="ctr" anchorCtr="0">
          <a:noAutofit/>
        </a:bodyPr>
        <a:lstStyle/>
        <a:p>
          <a:pPr lvl="0" algn="ctr" defTabSz="800100" rtl="0">
            <a:lnSpc>
              <a:spcPct val="90000"/>
            </a:lnSpc>
            <a:spcBef>
              <a:spcPct val="0"/>
            </a:spcBef>
            <a:spcAft>
              <a:spcPct val="35000"/>
            </a:spcAft>
          </a:pPr>
          <a:r>
            <a:rPr lang="en-US" sz="1800" kern="1200" smtClean="0"/>
            <a:t>Suriname is a resource-rich economy with a huge development potential</a:t>
          </a:r>
          <a:endParaRPr lang="en-US" sz="1800" kern="1200"/>
        </a:p>
      </dsp:txBody>
      <dsp:txXfrm rot="10800000">
        <a:off x="0" y="1367"/>
        <a:ext cx="7290055" cy="721493"/>
      </dsp:txXfrm>
    </dsp:sp>
  </dsp:spTree>
</dsp:drawing>
</file>

<file path=ppt/diagrams/layout1.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8/layout/VerticalCurvedList">
  <dgm:title val=""/>
  <dgm:desc val=""/>
  <dgm:catLst>
    <dgm:cat type="list" pri="20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7"/>
      <dgm:chPref val="7"/>
      <dgm:dir/>
    </dgm:varLst>
    <dgm:alg type="composite"/>
    <dgm:shape xmlns:r="http://schemas.openxmlformats.org/officeDocument/2006/relationships" r:blip="">
      <dgm:adjLst/>
    </dgm:shape>
    <dgm:constrLst>
      <dgm:constr type="w" for="ch" refType="h" refFor="ch" op="gte" fact="0.8"/>
    </dgm:constrLst>
    <dgm:layoutNode name="Name1">
      <dgm:alg type="composite"/>
      <dgm:shape xmlns:r="http://schemas.openxmlformats.org/officeDocument/2006/relationships" r:blip="">
        <dgm:adjLst/>
      </dgm:shape>
      <dgm:choose name="Name2">
        <dgm:if name="Name3" func="var" arg="dir" op="equ" val="norm">
          <dgm:choose name="Name4">
            <dgm:if name="Name5" axis="ch" ptType="node" func="cnt" op="equ" val="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h" fact="0.225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primFontSz" for="ch" ptType="node" op="equ" val="65"/>
              </dgm:constrLst>
            </dgm:if>
            <dgm:if name="Name6" axis="ch" ptType="node" func="cnt" op="equ" val="2">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h" fact="0.1891"/>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h" fact="0.1891"/>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primFontSz" for="ch" ptType="node" op="equ" val="65"/>
              </dgm:constrLst>
            </dgm:if>
            <dgm:if name="Name7" axis="ch" ptType="node" func="cnt" op="equ" val="3">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h" fact="0.1526"/>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h" fact="0.2253"/>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h" fact="0.1526"/>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primFontSz" for="ch" ptType="node" op="equ" val="65"/>
              </dgm:constrLst>
            </dgm:if>
            <dgm:if name="Name8" axis="ch" ptType="node" func="cnt" op="equ" val="4">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h" fact="0.1268"/>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h" fact="0.215"/>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h" fact="0.21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h" fact="0.126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primFontSz" for="ch" ptType="node" op="equ" val="65"/>
              </dgm:constrLst>
            </dgm:if>
            <dgm:if name="Name9" axis="ch" ptType="node" func="cnt" op="equ" val="5">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h" fact="0.1082"/>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h" fact="0.197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h" fact="0.2253"/>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h" fact="0.1978"/>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h" fact="0.1082"/>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primFontSz" for="ch" ptType="node" op="equ" val="65"/>
              </dgm:constrLst>
            </dgm:if>
            <dgm:if name="Name10" axis="ch" ptType="node" func="cnt" op="equ" val="6">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h" fact="0.0943"/>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h" fact="0.1809"/>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h" fact="0.2205"/>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h" fact="0.2205"/>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h" fact="0.18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h" fact="0.0943"/>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primFontSz" for="ch" ptType="node" op="equ" val="65"/>
              </dgm:constrLst>
            </dgm:if>
            <dgm:else name="Name11">
              <dgm:constrLst>
                <dgm:constr type="h" for="ch" forName="cycle" refType="h"/>
                <dgm:constr type="w" for="ch" forName="cycle" refType="h" refFor="ch" refForName="cycle" fact="0.26"/>
                <dgm:constr type="l" for="ch" forName="cycle"/>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h" fact="0.0835"/>
                <dgm:constr type="l" for="ch" forName="text_1" refType="ctrX" refFor="ch" refForName="accent_1"/>
                <dgm:constr type="r" for="ch" forName="text_1" refType="w"/>
                <dgm:constr type="w" for="ch" forName="text_1" refType="h" refFor="ch" refForName="text_1" op="gte"/>
                <dgm:constr type="h" for="ch" forName="text_1" refType="h" refFor="ch" refForName="accent_1" fact="0.8"/>
                <dgm:constr type="ctrY" for="ch" forName="text_1" refType="ctrY" refFor="ch" refForName="accent_1"/>
                <dgm:constr type="l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h" fact="0.1658"/>
                <dgm:constr type="l" for="ch" forName="text_2" refType="ctrX" refFor="ch" refForName="accent_2"/>
                <dgm:constr type="r" for="ch" forName="text_2" refType="w"/>
                <dgm:constr type="w" for="ch" forName="text_2" refType="h" refFor="ch" refForName="text_2" op="gte"/>
                <dgm:constr type="h" for="ch" forName="text_2" refType="h" refFor="ch" refForName="accent_2" fact="0.8"/>
                <dgm:constr type="ctrY" for="ch" forName="text_2" refType="ctrY" refFor="ch" refForName="accent_2"/>
                <dgm:constr type="l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h" fact="0.2109"/>
                <dgm:constr type="l" for="ch" forName="text_3" refType="ctrX" refFor="ch" refForName="accent_3"/>
                <dgm:constr type="r" for="ch" forName="text_3" refType="w"/>
                <dgm:constr type="w" for="ch" forName="text_3" refType="h" refFor="ch" refForName="text_3" op="gte"/>
                <dgm:constr type="h" for="ch" forName="text_3" refType="h" refFor="ch" refForName="accent_3" fact="0.8"/>
                <dgm:constr type="ctrY" for="ch" forName="text_3" refType="ctrY" refFor="ch" refForName="accent_3"/>
                <dgm:constr type="l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h" fact="0.2253"/>
                <dgm:constr type="l" for="ch" forName="text_4" refType="ctrX" refFor="ch" refForName="accent_4"/>
                <dgm:constr type="r" for="ch" forName="text_4" refType="w"/>
                <dgm:constr type="w" for="ch" forName="text_4" refType="h" refFor="ch" refForName="text_4" op="gte"/>
                <dgm:constr type="h" for="ch" forName="text_4" refType="h" refFor="ch" refForName="accent_4" fact="0.8"/>
                <dgm:constr type="ctrY" for="ch" forName="text_4" refType="ctrY" refFor="ch" refForName="accent_4"/>
                <dgm:constr type="l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h" fact="0.2109"/>
                <dgm:constr type="l" for="ch" forName="text_5" refType="ctrX" refFor="ch" refForName="accent_5"/>
                <dgm:constr type="r" for="ch" forName="text_5" refType="w"/>
                <dgm:constr type="w" for="ch" forName="text_5" refType="h" refFor="ch" refForName="text_5" op="gte"/>
                <dgm:constr type="h" for="ch" forName="text_5" refType="h" refFor="ch" refForName="accent_5" fact="0.8"/>
                <dgm:constr type="ctrY" for="ch" forName="text_5" refType="ctrY" refFor="ch" refForName="accent_5"/>
                <dgm:constr type="l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h" fact="0.1658"/>
                <dgm:constr type="l" for="ch" forName="text_6" refType="ctrX" refFor="ch" refForName="accent_6"/>
                <dgm:constr type="r" for="ch" forName="text_6" refType="w"/>
                <dgm:constr type="w" for="ch" forName="text_6" refType="h" refFor="ch" refForName="text_6" op="gte"/>
                <dgm:constr type="h" for="ch" forName="text_6" refType="h" refFor="ch" refForName="accent_6" fact="0.8"/>
                <dgm:constr type="ctrY" for="ch" forName="text_6" refType="ctrY" refFor="ch" refForName="accent_6"/>
                <dgm:constr type="l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h" fact="0.0835"/>
                <dgm:constr type="l" for="ch" forName="text_7" refType="ctrX" refFor="ch" refForName="accent_7"/>
                <dgm:constr type="r" for="ch" forName="text_7" refType="w"/>
                <dgm:constr type="w" for="ch" forName="text_7" refType="h" refFor="ch" refForName="text_7" op="gte"/>
                <dgm:constr type="h" for="ch" forName="text_7" refType="h" refFor="ch" refForName="accent_7" fact="0.8"/>
                <dgm:constr type="ctrY" for="ch" forName="text_7" refType="ctrY" refFor="ch" refForName="accent_7"/>
                <dgm:constr type="lMarg" for="ch" forName="text_7" refType="w" refFor="ch" refForName="accent_7" fact="1.8"/>
                <dgm:constr type="primFontSz" for="ch" ptType="node" op="equ" val="65"/>
              </dgm:constrLst>
            </dgm:else>
          </dgm:choose>
        </dgm:if>
        <dgm:else name="Name12">
          <dgm:choose name="Name13">
            <dgm:if name="Name14" axis="ch" ptType="node" func="cnt" op="equ" val="1">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625"/>
                <dgm:constr type="w" for="ch" forName="accent_1" refType="h" refFor="ch" refForName="accent_1" op="equ"/>
                <dgm:constr type="ctrY" for="ch" forName="accent_1" refType="h" fact="0.5"/>
                <dgm:constr type="ctrX" for="ch" forName="accent_1" refType="w"/>
                <dgm:constr type="ctrXOff" for="ch" forName="accent_1" refType="h" fact="-0.225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primFontSz" for="ch" ptType="node" op="equ" val="65"/>
              </dgm:constrLst>
            </dgm:if>
            <dgm:if name="Name15" axis="ch" ptType="node" func="cnt" op="equ" val="2">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3571"/>
                <dgm:constr type="w" for="ch" forName="accent_1" refType="h" refFor="ch" refForName="accent_1" op="equ"/>
                <dgm:constr type="ctrY" for="ch" forName="accent_1" refType="h" fact="0.2857"/>
                <dgm:constr type="ctrX" for="ch" forName="accent_1" refType="w"/>
                <dgm:constr type="ctrXOff" for="ch" forName="accent_1" refType="h" fact="-0.1891"/>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3571"/>
                <dgm:constr type="w" for="ch" forName="accent_2" refType="h" refFor="ch" refForName="accent_2" op="equ"/>
                <dgm:constr type="ctrY" for="ch" forName="accent_2" refType="h" fact="0.7143"/>
                <dgm:constr type="ctrX" for="ch" forName="accent_2" refType="w"/>
                <dgm:constr type="ctrXOff" for="ch" forName="accent_2" refType="h" fact="-0.1891"/>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primFontSz" for="ch" ptType="node" op="equ" val="65"/>
              </dgm:constrLst>
            </dgm:if>
            <dgm:if name="Name16" axis="ch" ptType="node" func="cnt" op="equ" val="3">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25"/>
                <dgm:constr type="w" for="ch" forName="accent_1" refType="h" refFor="ch" refForName="accent_1" op="equ"/>
                <dgm:constr type="ctrY" for="ch" forName="accent_1" refType="h" fact="0.2"/>
                <dgm:constr type="ctrX" for="ch" forName="accent_1" refType="w"/>
                <dgm:constr type="ctrXOff" for="ch" forName="accent_1" refType="h" fact="-0.1526"/>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25"/>
                <dgm:constr type="w" for="ch" forName="accent_2" refType="h" refFor="ch" refForName="accent_2" op="equ"/>
                <dgm:constr type="ctrY" for="ch" forName="accent_2" refType="h" fact="0.5"/>
                <dgm:constr type="ctrX" for="ch" forName="accent_2" refType="w"/>
                <dgm:constr type="ctrXOff" for="ch" forName="accent_2" refType="h" fact="-0.2253"/>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25"/>
                <dgm:constr type="w" for="ch" forName="accent_3" refType="h" refFor="ch" refForName="accent_3" op="equ"/>
                <dgm:constr type="ctrY" for="ch" forName="accent_3" refType="h" fact="0.8"/>
                <dgm:constr type="ctrX" for="ch" forName="accent_3" refType="w"/>
                <dgm:constr type="ctrXOff" for="ch" forName="accent_3" refType="h" fact="-0.1526"/>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primFontSz" for="ch" ptType="node" op="equ" val="65"/>
              </dgm:constrLst>
            </dgm:if>
            <dgm:if name="Name17" axis="ch" ptType="node" func="cnt" op="equ" val="4">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923"/>
                <dgm:constr type="w" for="ch" forName="accent_1" refType="h" refFor="ch" refForName="accent_1" op="equ"/>
                <dgm:constr type="ctrY" for="ch" forName="accent_1" refType="h" fact="0.1538"/>
                <dgm:constr type="ctrX" for="ch" forName="accent_1" refType="w"/>
                <dgm:constr type="ctrXOff" for="ch" forName="accent_1" refType="h" fact="-0.1268"/>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923"/>
                <dgm:constr type="w" for="ch" forName="accent_2" refType="h" refFor="ch" refForName="accent_2" op="equ"/>
                <dgm:constr type="ctrY" for="ch" forName="accent_2" refType="h" fact="0.3846"/>
                <dgm:constr type="ctrX" for="ch" forName="accent_2" refType="w"/>
                <dgm:constr type="ctrXOff" for="ch" forName="accent_2" refType="h" fact="-0.215"/>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923"/>
                <dgm:constr type="w" for="ch" forName="accent_3" refType="h" refFor="ch" refForName="accent_3" op="equ"/>
                <dgm:constr type="ctrY" for="ch" forName="accent_3" refType="h" fact="0.6154"/>
                <dgm:constr type="ctrX" for="ch" forName="accent_3" refType="w"/>
                <dgm:constr type="ctrXOff" for="ch" forName="accent_3" refType="h" fact="-0.21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923"/>
                <dgm:constr type="w" for="ch" forName="accent_4" refType="h" refFor="ch" refForName="accent_4" op="equ"/>
                <dgm:constr type="ctrY" for="ch" forName="accent_4" refType="h" fact="0.8462"/>
                <dgm:constr type="ctrX" for="ch" forName="accent_4" refType="w"/>
                <dgm:constr type="ctrXOff" for="ch" forName="accent_4" refType="h" fact="-0.126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primFontSz" for="ch" ptType="node" op="equ" val="65"/>
              </dgm:constrLst>
            </dgm:if>
            <dgm:if name="Name18" axis="ch" ptType="node" func="cnt" op="equ" val="5">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563"/>
                <dgm:constr type="w" for="ch" forName="accent_1" refType="h" refFor="ch" refForName="accent_1" op="equ"/>
                <dgm:constr type="ctrY" for="ch" forName="accent_1" refType="h" fact="0.125"/>
                <dgm:constr type="ctrX" for="ch" forName="accent_1" refType="w"/>
                <dgm:constr type="ctrXOff" for="ch" forName="accent_1" refType="h" fact="-0.1082"/>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563"/>
                <dgm:constr type="w" for="ch" forName="accent_2" refType="h" refFor="ch" refForName="accent_2" op="equ"/>
                <dgm:constr type="ctrY" for="ch" forName="accent_2" refType="h" fact="0.3125"/>
                <dgm:constr type="ctrX" for="ch" forName="accent_2" refType="w"/>
                <dgm:constr type="ctrXOff" for="ch" forName="accent_2" refType="h" fact="-0.197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563"/>
                <dgm:constr type="w" for="ch" forName="accent_3" refType="h" refFor="ch" refForName="accent_3" op="equ"/>
                <dgm:constr type="ctrY" for="ch" forName="accent_3" refType="h" fact="0.5"/>
                <dgm:constr type="ctrX" for="ch" forName="accent_3" refType="w"/>
                <dgm:constr type="ctrXOff" for="ch" forName="accent_3" refType="h" fact="-0.2253"/>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563"/>
                <dgm:constr type="w" for="ch" forName="accent_4" refType="h" refFor="ch" refForName="accent_4" op="equ"/>
                <dgm:constr type="ctrY" for="ch" forName="accent_4" refType="h" fact="0.6875"/>
                <dgm:constr type="ctrX" for="ch" forName="accent_4" refType="w"/>
                <dgm:constr type="ctrXOff" for="ch" forName="accent_4" refType="h" fact="-0.1978"/>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563"/>
                <dgm:constr type="w" for="ch" forName="accent_5" refType="h" refFor="ch" refForName="accent_5" op="equ"/>
                <dgm:constr type="ctrY" for="ch" forName="accent_5" refType="h" fact="0.875"/>
                <dgm:constr type="ctrX" for="ch" forName="accent_5" refType="w"/>
                <dgm:constr type="ctrXOff" for="ch" forName="accent_5" refType="h" fact="-0.1082"/>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primFontSz" for="ch" ptType="node" op="equ" val="65"/>
              </dgm:constrLst>
            </dgm:if>
            <dgm:if name="Name19" axis="ch" ptType="node" func="cnt" op="equ" val="6">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316"/>
                <dgm:constr type="w" for="ch" forName="accent_1" refType="h" refFor="ch" refForName="accent_1" op="equ"/>
                <dgm:constr type="ctrY" for="ch" forName="accent_1" refType="h" fact="0.1053"/>
                <dgm:constr type="ctrX" for="ch" forName="accent_1" refType="w"/>
                <dgm:constr type="ctrXOff" for="ch" forName="accent_1" refType="h" fact="-0.0943"/>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316"/>
                <dgm:constr type="w" for="ch" forName="accent_2" refType="h" refFor="ch" refForName="accent_2" op="equ"/>
                <dgm:constr type="ctrY" for="ch" forName="accent_2" refType="h" fact="0.2632"/>
                <dgm:constr type="ctrX" for="ch" forName="accent_2" refType="w"/>
                <dgm:constr type="ctrXOff" for="ch" forName="accent_2" refType="h" fact="-0.1809"/>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316"/>
                <dgm:constr type="w" for="ch" forName="accent_3" refType="h" refFor="ch" refForName="accent_3" op="equ"/>
                <dgm:constr type="ctrY" for="ch" forName="accent_3" refType="h" fact="0.4211"/>
                <dgm:constr type="ctrX" for="ch" forName="accent_3" refType="w"/>
                <dgm:constr type="ctrXOff" for="ch" forName="accent_3" refType="h" fact="-0.2205"/>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316"/>
                <dgm:constr type="w" for="ch" forName="accent_4" refType="h" refFor="ch" refForName="accent_4" op="equ"/>
                <dgm:constr type="ctrY" for="ch" forName="accent_4" refType="h" fact="0.5789"/>
                <dgm:constr type="ctrX" for="ch" forName="accent_4" refType="w"/>
                <dgm:constr type="ctrXOff" for="ch" forName="accent_4" refType="h" fact="-0.2205"/>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316"/>
                <dgm:constr type="w" for="ch" forName="accent_5" refType="h" refFor="ch" refForName="accent_5" op="equ"/>
                <dgm:constr type="ctrY" for="ch" forName="accent_5" refType="h" fact="0.7368"/>
                <dgm:constr type="ctrX" for="ch" forName="accent_5" refType="w"/>
                <dgm:constr type="ctrXOff" for="ch" forName="accent_5" refType="h" fact="-0.18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316"/>
                <dgm:constr type="w" for="ch" forName="accent_6" refType="h" refFor="ch" refForName="accent_6" op="equ"/>
                <dgm:constr type="ctrY" for="ch" forName="accent_6" refType="h" fact="0.8947"/>
                <dgm:constr type="ctrX" for="ch" forName="accent_6" refType="w"/>
                <dgm:constr type="ctrXOff" for="ch" forName="accent_6" refType="h" fact="-0.0943"/>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primFontSz" for="ch" ptType="node" op="equ" val="65"/>
              </dgm:constrLst>
            </dgm:if>
            <dgm:else name="Name20">
              <dgm:constrLst>
                <dgm:constr type="h" for="ch" forName="cycle" refType="h"/>
                <dgm:constr type="w" for="ch" forName="cycle" refType="h" refFor="ch" refForName="cycle" fact="0.26"/>
                <dgm:constr type="r" for="ch" forName="cycle" refType="w"/>
                <dgm:constr type="ctrY" for="ch" forName="cycle" refType="h" fact="0.5"/>
                <dgm:constr type="diam" for="ch" forName="cycle" refType="h" fact="1.344"/>
                <dgm:constr type="h" for="ch" forName="accent_1" refType="h" fact="0.1136"/>
                <dgm:constr type="w" for="ch" forName="accent_1" refType="h" refFor="ch" refForName="accent_1" op="equ"/>
                <dgm:constr type="ctrY" for="ch" forName="accent_1" refType="h" fact="0.0909"/>
                <dgm:constr type="ctrX" for="ch" forName="accent_1" refType="w"/>
                <dgm:constr type="ctrXOff" for="ch" forName="accent_1" refType="h" fact="-0.0835"/>
                <dgm:constr type="r" for="ch" forName="text_1" refType="ctrX" refFor="ch" refForName="accent_1"/>
                <dgm:constr type="rOff" for="ch" forName="text_1" refType="ctrXOff" refFor="ch" refForName="accent_1"/>
                <dgm:constr type="l" for="ch" forName="text_1"/>
                <dgm:constr type="w" for="ch" forName="text_1" refType="h" refFor="ch" refForName="text_1" op="gte"/>
                <dgm:constr type="h" for="ch" forName="text_1" refType="h" refFor="ch" refForName="accent_1" fact="0.8"/>
                <dgm:constr type="ctrY" for="ch" forName="text_1" refType="ctrY" refFor="ch" refForName="accent_1"/>
                <dgm:constr type="rMarg" for="ch" forName="text_1" refType="w" refFor="ch" refForName="accent_1" fact="1.8"/>
                <dgm:constr type="h" for="ch" forName="accent_2" refType="h" fact="0.1136"/>
                <dgm:constr type="w" for="ch" forName="accent_2" refType="h" refFor="ch" refForName="accent_2" op="equ"/>
                <dgm:constr type="ctrY" for="ch" forName="accent_2" refType="h" fact="0.2273"/>
                <dgm:constr type="ctrX" for="ch" forName="accent_2" refType="w"/>
                <dgm:constr type="ctrXOff" for="ch" forName="accent_2" refType="h" fact="-0.1658"/>
                <dgm:constr type="r" for="ch" forName="text_2" refType="ctrX" refFor="ch" refForName="accent_2"/>
                <dgm:constr type="rOff" for="ch" forName="text_2" refType="ctrXOff" refFor="ch" refForName="accent_2"/>
                <dgm:constr type="l" for="ch" forName="text_2"/>
                <dgm:constr type="w" for="ch" forName="text_2" refType="h" refFor="ch" refForName="text_2" op="gte"/>
                <dgm:constr type="h" for="ch" forName="text_2" refType="h" refFor="ch" refForName="accent_2" fact="0.8"/>
                <dgm:constr type="ctrY" for="ch" forName="text_2" refType="ctrY" refFor="ch" refForName="accent_2"/>
                <dgm:constr type="rMarg" for="ch" forName="text_2" refType="w" refFor="ch" refForName="accent_2" fact="1.8"/>
                <dgm:constr type="h" for="ch" forName="accent_3" refType="h" fact="0.1136"/>
                <dgm:constr type="w" for="ch" forName="accent_3" refType="h" refFor="ch" refForName="accent_3" op="equ"/>
                <dgm:constr type="ctrY" for="ch" forName="accent_3" refType="h" fact="0.3636"/>
                <dgm:constr type="ctrX" for="ch" forName="accent_3" refType="w"/>
                <dgm:constr type="ctrXOff" for="ch" forName="accent_3" refType="h" fact="-0.2109"/>
                <dgm:constr type="r" for="ch" forName="text_3" refType="ctrX" refFor="ch" refForName="accent_3"/>
                <dgm:constr type="rOff" for="ch" forName="text_3" refType="ctrXOff" refFor="ch" refForName="accent_3"/>
                <dgm:constr type="l" for="ch" forName="text_3"/>
                <dgm:constr type="w" for="ch" forName="text_3" refType="h" refFor="ch" refForName="text_3" op="gte"/>
                <dgm:constr type="h" for="ch" forName="text_3" refType="h" refFor="ch" refForName="accent_3" fact="0.8"/>
                <dgm:constr type="ctrY" for="ch" forName="text_3" refType="ctrY" refFor="ch" refForName="accent_3"/>
                <dgm:constr type="rMarg" for="ch" forName="text_3" refType="w" refFor="ch" refForName="accent_3" fact="1.8"/>
                <dgm:constr type="h" for="ch" forName="accent_4" refType="h" fact="0.1136"/>
                <dgm:constr type="w" for="ch" forName="accent_4" refType="h" refFor="ch" refForName="accent_4" op="equ"/>
                <dgm:constr type="ctrY" for="ch" forName="accent_4" refType="h" fact="0.5"/>
                <dgm:constr type="ctrX" for="ch" forName="accent_4" refType="w"/>
                <dgm:constr type="ctrXOff" for="ch" forName="accent_4" refType="h" fact="-0.2253"/>
                <dgm:constr type="r" for="ch" forName="text_4" refType="ctrX" refFor="ch" refForName="accent_4"/>
                <dgm:constr type="rOff" for="ch" forName="text_4" refType="ctrXOff" refFor="ch" refForName="accent_4"/>
                <dgm:constr type="l" for="ch" forName="text_4"/>
                <dgm:constr type="w" for="ch" forName="text_4" refType="h" refFor="ch" refForName="text_4" op="gte"/>
                <dgm:constr type="h" for="ch" forName="text_4" refType="h" refFor="ch" refForName="accent_4" fact="0.8"/>
                <dgm:constr type="ctrY" for="ch" forName="text_4" refType="ctrY" refFor="ch" refForName="accent_4"/>
                <dgm:constr type="rMarg" for="ch" forName="text_4" refType="w" refFor="ch" refForName="accent_4" fact="1.8"/>
                <dgm:constr type="h" for="ch" forName="accent_5" refType="h" fact="0.1136"/>
                <dgm:constr type="w" for="ch" forName="accent_5" refType="h" refFor="ch" refForName="accent_5" op="equ"/>
                <dgm:constr type="ctrY" for="ch" forName="accent_5" refType="h" fact="0.6364"/>
                <dgm:constr type="ctrX" for="ch" forName="accent_5" refType="w"/>
                <dgm:constr type="ctrXOff" for="ch" forName="accent_5" refType="h" fact="-0.2109"/>
                <dgm:constr type="r" for="ch" forName="text_5" refType="ctrX" refFor="ch" refForName="accent_5"/>
                <dgm:constr type="rOff" for="ch" forName="text_5" refType="ctrXOff" refFor="ch" refForName="accent_5"/>
                <dgm:constr type="l" for="ch" forName="text_5"/>
                <dgm:constr type="w" for="ch" forName="text_5" refType="h" refFor="ch" refForName="text_5" op="gte"/>
                <dgm:constr type="h" for="ch" forName="text_5" refType="h" refFor="ch" refForName="accent_5" fact="0.8"/>
                <dgm:constr type="ctrY" for="ch" forName="text_5" refType="ctrY" refFor="ch" refForName="accent_5"/>
                <dgm:constr type="rMarg" for="ch" forName="text_5" refType="w" refFor="ch" refForName="accent_5" fact="1.8"/>
                <dgm:constr type="h" for="ch" forName="accent_6" refType="h" fact="0.1136"/>
                <dgm:constr type="w" for="ch" forName="accent_6" refType="h" refFor="ch" refForName="accent_6" op="equ"/>
                <dgm:constr type="ctrY" for="ch" forName="accent_6" refType="h" fact="0.7727"/>
                <dgm:constr type="ctrX" for="ch" forName="accent_6" refType="w"/>
                <dgm:constr type="ctrXOff" for="ch" forName="accent_6" refType="h" fact="-0.1658"/>
                <dgm:constr type="r" for="ch" forName="text_6" refType="ctrX" refFor="ch" refForName="accent_6"/>
                <dgm:constr type="rOff" for="ch" forName="text_6" refType="ctrXOff" refFor="ch" refForName="accent_6"/>
                <dgm:constr type="l" for="ch" forName="text_6"/>
                <dgm:constr type="w" for="ch" forName="text_6" refType="h" refFor="ch" refForName="text_6" op="gte"/>
                <dgm:constr type="h" for="ch" forName="text_6" refType="h" refFor="ch" refForName="accent_6" fact="0.8"/>
                <dgm:constr type="ctrY" for="ch" forName="text_6" refType="ctrY" refFor="ch" refForName="accent_6"/>
                <dgm:constr type="rMarg" for="ch" forName="text_6" refType="w" refFor="ch" refForName="accent_6" fact="1.8"/>
                <dgm:constr type="h" for="ch" forName="accent_7" refType="h" fact="0.1136"/>
                <dgm:constr type="w" for="ch" forName="accent_7" refType="h" refFor="ch" refForName="accent_7" op="equ"/>
                <dgm:constr type="ctrY" for="ch" forName="accent_7" refType="h" fact="0.9091"/>
                <dgm:constr type="ctrX" for="ch" forName="accent_7" refType="w"/>
                <dgm:constr type="ctrXOff" for="ch" forName="accent_7" refType="h" fact="-0.0835"/>
                <dgm:constr type="r" for="ch" forName="text_7" refType="ctrX" refFor="ch" refForName="accent_7"/>
                <dgm:constr type="rOff" for="ch" forName="text_7" refType="ctrXOff" refFor="ch" refForName="accent_7"/>
                <dgm:constr type="l" for="ch" forName="text_7"/>
                <dgm:constr type="w" for="ch" forName="text_7" refType="h" refFor="ch" refForName="text_7" op="gte"/>
                <dgm:constr type="h" for="ch" forName="text_7" refType="h" refFor="ch" refForName="accent_7" fact="0.8"/>
                <dgm:constr type="ctrY" for="ch" forName="text_7" refType="ctrY" refFor="ch" refForName="accent_7"/>
                <dgm:constr type="rMarg" for="ch" forName="text_7" refType="w" refFor="ch" refForName="accent_7" fact="1.8"/>
                <dgm:constr type="primFontSz" for="ch" ptType="node" op="equ" val="65"/>
              </dgm:constrLst>
            </dgm:else>
          </dgm:choose>
        </dgm:else>
      </dgm:choose>
      <dgm:layoutNode name="cycle">
        <dgm:choose name="Name21">
          <dgm:if name="Name22" func="var" arg="dir" op="equ" val="norm">
            <dgm:alg type="cycle">
              <dgm:param type="stAng" val="45"/>
              <dgm:param type="spanAng" val="90"/>
            </dgm:alg>
          </dgm:if>
          <dgm:else name="Name23">
            <dgm:alg type="cycle">
              <dgm:param type="stAng" val="225"/>
              <dgm:param type="spanAng" val="90"/>
            </dgm:alg>
          </dgm:else>
        </dgm:choose>
        <dgm:shape xmlns:r="http://schemas.openxmlformats.org/officeDocument/2006/relationships" r:blip="">
          <dgm:adjLst/>
        </dgm:shape>
        <dgm:presOf/>
        <dgm:constrLst>
          <dgm:constr type="w" for="ch" val="1"/>
          <dgm:constr type="h" for="ch" val="1"/>
          <dgm:constr type="diam" for="ch" forName="conn" refType="diam"/>
        </dgm:constrLst>
        <dgm:layoutNode name="srcNode">
          <dgm:alg type="sp"/>
          <dgm:shape xmlns:r="http://schemas.openxmlformats.org/officeDocument/2006/relationships" type="rect" r:blip="" hideGeom="1">
            <dgm:adjLst/>
          </dgm:shape>
          <dgm:presOf/>
        </dgm:layoutNode>
        <dgm:layoutNode name="conn" styleLbl="parChTrans1D2">
          <dgm:alg type="conn">
            <dgm:param type="connRout" val="curve"/>
            <dgm:param type="srcNode" val="srcNode"/>
            <dgm:param type="dstNode" val="dstNode"/>
            <dgm:param type="begPts" val="ctr"/>
            <dgm:param type="endPts" val="ctr"/>
            <dgm:param type="endSty" val="noArr"/>
          </dgm:alg>
          <dgm:shape xmlns:r="http://schemas.openxmlformats.org/officeDocument/2006/relationships" type="conn" r:blip="">
            <dgm:adjLst/>
          </dgm:shape>
          <dgm:presOf axis="desOrSelf" ptType="sibTrans" hideLastTrans="0" st="0" cnt="1"/>
          <dgm:constrLst>
            <dgm:constr type="begPad"/>
            <dgm:constr type="endPad"/>
          </dgm:constrLst>
        </dgm:layoutNode>
        <dgm:layoutNode name="extraNode">
          <dgm:alg type="sp"/>
          <dgm:shape xmlns:r="http://schemas.openxmlformats.org/officeDocument/2006/relationships" type="rect" r:blip="" hideGeom="1">
            <dgm:adjLst/>
          </dgm:shape>
          <dgm:presOf/>
        </dgm:layoutNode>
        <dgm:layoutNode name="dstNode">
          <dgm:alg type="sp"/>
          <dgm:shape xmlns:r="http://schemas.openxmlformats.org/officeDocument/2006/relationships" type="rect" r:blip="" hideGeom="1">
            <dgm:adjLst/>
          </dgm:shape>
          <dgm:presOf/>
        </dgm:layoutNode>
      </dgm:layoutNode>
      <dgm:forEach name="wrapper" axis="self" ptType="parTrans">
        <dgm:forEach name="wrapper2" axis="self" ptType="sibTrans" st="2">
          <dgm:forEach name="accentRepeat" axis="self">
            <dgm:layoutNode name="accentRepeatNode" styleLbl="solidFgAcc1">
              <dgm:alg type="sp"/>
              <dgm:shape xmlns:r="http://schemas.openxmlformats.org/officeDocument/2006/relationships" type="ellipse" r:blip="">
                <dgm:adjLst/>
              </dgm:shape>
              <dgm:presOf/>
            </dgm:layoutNode>
          </dgm:forEach>
        </dgm:forEach>
      </dgm:forEach>
      <dgm:forEach name="Name24" axis="ch" ptType="node" cnt="1">
        <dgm:layoutNode name="text_1" styleLbl="node1">
          <dgm:varLst>
            <dgm:bulletEnabled val="1"/>
          </dgm:varLst>
          <dgm:choose name="Name25">
            <dgm:if name="Name26" func="var" arg="dir" op="equ" val="norm">
              <dgm:alg type="tx">
                <dgm:param type="parTxLTRAlign" val="l"/>
                <dgm:param type="shpTxLTRAlignCh" val="l"/>
                <dgm:param type="parTxRTLAlign" val="l"/>
                <dgm:param type="shpTxRTLAlignCh" val="l"/>
              </dgm:alg>
            </dgm:if>
            <dgm:else name="Name2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1">
          <dgm:alg type="sp"/>
          <dgm:shape xmlns:r="http://schemas.openxmlformats.org/officeDocument/2006/relationships" r:blip="">
            <dgm:adjLst/>
          </dgm:shape>
          <dgm:presOf/>
          <dgm:constrLst/>
          <dgm:forEach name="Name28" ref="accentRepeat"/>
        </dgm:layoutNode>
      </dgm:forEach>
      <dgm:forEach name="Name29" axis="ch" ptType="node" st="2" cnt="1">
        <dgm:layoutNode name="text_2" styleLbl="node1">
          <dgm:varLst>
            <dgm:bulletEnabled val="1"/>
          </dgm:varLst>
          <dgm:choose name="Name30">
            <dgm:if name="Name31" func="var" arg="dir" op="equ" val="norm">
              <dgm:alg type="tx">
                <dgm:param type="parTxLTRAlign" val="l"/>
                <dgm:param type="shpTxLTRAlignCh" val="l"/>
                <dgm:param type="parTxRTLAlign" val="l"/>
                <dgm:param type="shpTxRTLAlignCh" val="l"/>
              </dgm:alg>
            </dgm:if>
            <dgm:else name="Name3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2">
          <dgm:alg type="sp"/>
          <dgm:shape xmlns:r="http://schemas.openxmlformats.org/officeDocument/2006/relationships" r:blip="">
            <dgm:adjLst/>
          </dgm:shape>
          <dgm:presOf/>
          <dgm:constrLst/>
          <dgm:forEach name="Name33" ref="accentRepeat"/>
        </dgm:layoutNode>
      </dgm:forEach>
      <dgm:forEach name="Name34" axis="ch" ptType="node" st="3" cnt="1">
        <dgm:layoutNode name="text_3" styleLbl="node1">
          <dgm:varLst>
            <dgm:bulletEnabled val="1"/>
          </dgm:varLst>
          <dgm:choose name="Name35">
            <dgm:if name="Name36" func="var" arg="dir" op="equ" val="norm">
              <dgm:alg type="tx">
                <dgm:param type="parTxLTRAlign" val="l"/>
                <dgm:param type="shpTxLTRAlignCh" val="l"/>
                <dgm:param type="parTxRTLAlign" val="l"/>
                <dgm:param type="shpTxRTLAlignCh" val="l"/>
              </dgm:alg>
            </dgm:if>
            <dgm:else name="Name3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3">
          <dgm:alg type="sp"/>
          <dgm:shape xmlns:r="http://schemas.openxmlformats.org/officeDocument/2006/relationships" r:blip="">
            <dgm:adjLst/>
          </dgm:shape>
          <dgm:presOf/>
          <dgm:constrLst/>
          <dgm:forEach name="Name38" ref="accentRepeat"/>
        </dgm:layoutNode>
      </dgm:forEach>
      <dgm:forEach name="Name39" axis="ch" ptType="node" st="4" cnt="1">
        <dgm:layoutNode name="text_4" styleLbl="node1">
          <dgm:varLst>
            <dgm:bulletEnabled val="1"/>
          </dgm:varLst>
          <dgm:choose name="Name40">
            <dgm:if name="Name41" func="var" arg="dir" op="equ" val="norm">
              <dgm:alg type="tx">
                <dgm:param type="parTxLTRAlign" val="l"/>
                <dgm:param type="shpTxLTRAlignCh" val="l"/>
                <dgm:param type="parTxRTLAlign" val="l"/>
                <dgm:param type="shpTxRTLAlignCh" val="l"/>
              </dgm:alg>
            </dgm:if>
            <dgm:else name="Name4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4">
          <dgm:alg type="sp"/>
          <dgm:shape xmlns:r="http://schemas.openxmlformats.org/officeDocument/2006/relationships" r:blip="">
            <dgm:adjLst/>
          </dgm:shape>
          <dgm:presOf/>
          <dgm:constrLst/>
          <dgm:forEach name="Name43" ref="accentRepeat"/>
        </dgm:layoutNode>
      </dgm:forEach>
      <dgm:forEach name="Name44" axis="ch" ptType="node" st="5" cnt="1">
        <dgm:layoutNode name="text_5" styleLbl="node1">
          <dgm:varLst>
            <dgm:bulletEnabled val="1"/>
          </dgm:varLst>
          <dgm:choose name="Name45">
            <dgm:if name="Name46" func="var" arg="dir" op="equ" val="norm">
              <dgm:alg type="tx">
                <dgm:param type="parTxLTRAlign" val="l"/>
                <dgm:param type="shpTxLTRAlignCh" val="l"/>
                <dgm:param type="parTxRTLAlign" val="l"/>
                <dgm:param type="shpTxRTLAlignCh" val="l"/>
              </dgm:alg>
            </dgm:if>
            <dgm:else name="Name4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5">
          <dgm:alg type="sp"/>
          <dgm:shape xmlns:r="http://schemas.openxmlformats.org/officeDocument/2006/relationships" r:blip="">
            <dgm:adjLst/>
          </dgm:shape>
          <dgm:presOf/>
          <dgm:constrLst/>
          <dgm:forEach name="Name48" ref="accentRepeat"/>
        </dgm:layoutNode>
      </dgm:forEach>
      <dgm:forEach name="Name49" axis="ch" ptType="node" st="6" cnt="1">
        <dgm:layoutNode name="text_6" styleLbl="node1">
          <dgm:varLst>
            <dgm:bulletEnabled val="1"/>
          </dgm:varLst>
          <dgm:choose name="Name50">
            <dgm:if name="Name51" func="var" arg="dir" op="equ" val="norm">
              <dgm:alg type="tx">
                <dgm:param type="parTxLTRAlign" val="l"/>
                <dgm:param type="shpTxLTRAlignCh" val="l"/>
                <dgm:param type="parTxRTLAlign" val="l"/>
                <dgm:param type="shpTxRTLAlignCh" val="l"/>
              </dgm:alg>
            </dgm:if>
            <dgm:else name="Name52">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6">
          <dgm:alg type="sp"/>
          <dgm:shape xmlns:r="http://schemas.openxmlformats.org/officeDocument/2006/relationships" r:blip="">
            <dgm:adjLst/>
          </dgm:shape>
          <dgm:presOf/>
          <dgm:constrLst/>
          <dgm:forEach name="Name53" ref="accentRepeat"/>
        </dgm:layoutNode>
      </dgm:forEach>
      <dgm:forEach name="Name54" axis="ch" ptType="node" st="7" cnt="1">
        <dgm:layoutNode name="text_7" styleLbl="node1">
          <dgm:varLst>
            <dgm:bulletEnabled val="1"/>
          </dgm:varLst>
          <dgm:choose name="Name55">
            <dgm:if name="Name56" func="var" arg="dir" op="equ" val="norm">
              <dgm:alg type="tx">
                <dgm:param type="parTxLTRAlign" val="l"/>
                <dgm:param type="shpTxLTRAlignCh" val="l"/>
                <dgm:param type="parTxRTLAlign" val="l"/>
                <dgm:param type="shpTxRTLAlignCh" val="l"/>
              </dgm:alg>
            </dgm:if>
            <dgm:else name="Name57">
              <dgm:alg type="tx">
                <dgm:param type="parTxLTRAlign" val="r"/>
                <dgm:param type="shpTxLTRAlignCh" val="r"/>
                <dgm:param type="parTxRTLAlign" val="r"/>
                <dgm:param type="shpTxRTLAlignCh" val="r"/>
              </dgm:alg>
            </dgm:else>
          </dgm:choose>
          <dgm:shape xmlns:r="http://schemas.openxmlformats.org/officeDocument/2006/relationships" type="rect" r:blip="">
            <dgm:adjLst/>
          </dgm:shape>
          <dgm:presOf axis="desOrSelf" ptType="node"/>
          <dgm:constrLst>
            <dgm:constr type="primFontSz" val="65"/>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name="accent_7">
          <dgm:alg type="sp"/>
          <dgm:shape xmlns:r="http://schemas.openxmlformats.org/officeDocument/2006/relationships" r:blip="">
            <dgm:adjLst/>
          </dgm:shape>
          <dgm:presOf/>
          <dgm:constrLst/>
          <dgm:forEach name="Name58" ref="accentRepeat"/>
        </dgm:layoutNode>
      </dgm:forEach>
    </dgm:layoutNode>
  </dgm:layoutNode>
</dgm:layoutDef>
</file>

<file path=ppt/diagrams/layout3.xml><?xml version="1.0" encoding="utf-8"?>
<dgm:layoutDef xmlns:dgm="http://schemas.openxmlformats.org/drawingml/2006/diagram" xmlns:a="http://schemas.openxmlformats.org/drawingml/2006/main" uniqueId="urn:microsoft.com/office/officeart/2005/8/layout/pyramid1">
  <dgm:title val=""/>
  <dgm:desc val=""/>
  <dgm:catLst>
    <dgm:cat type="pyramid" pri="1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pyra">
          <dgm:param type="linDir" val="fromB"/>
          <dgm:param type="txDir" val="fromT"/>
          <dgm:param type="pyraAcctPos" val="aft"/>
          <dgm:param type="pyraAcctTxMar" val="step"/>
          <dgm:param type="pyraAcctBkgdNode" val="acctBkgd"/>
          <dgm:param type="pyraAcctTxNode" val="acctTx"/>
          <dgm:param type="pyraLvlNode" val="level"/>
        </dgm:alg>
      </dgm:if>
      <dgm:else name="Name3">
        <dgm:alg type="pyra">
          <dgm:param type="linDir" val="fromB"/>
          <dgm:param type="txDir" val="fromT"/>
          <dgm:param type="pyraAcctPos" val="bef"/>
          <dgm:param type="pyraAcctTxMar" val="step"/>
          <dgm:param type="pyraAcctBkgdNode" val="acctBkgd"/>
          <dgm:param type="pyraAcctTxNode" val="acctTx"/>
          <dgm:param type="pyraLvlNode" val="level"/>
        </dgm:alg>
      </dgm:else>
    </dgm:choose>
    <dgm:shape xmlns:r="http://schemas.openxmlformats.org/officeDocument/2006/relationships" r:blip="">
      <dgm:adjLst/>
    </dgm:shape>
    <dgm:presOf/>
    <dgm:choose name="Name4">
      <dgm:if name="Name5" axis="root des" ptType="all node" func="maxDepth" op="gte" val="2">
        <dgm:constrLst>
          <dgm:constr type="primFontSz" for="des" forName="levelTx" op="equ"/>
          <dgm:constr type="secFontSz" for="des" forName="acctTx" op="equ"/>
          <dgm:constr type="pyraAcctRatio" val="0.32"/>
        </dgm:constrLst>
      </dgm:if>
      <dgm:else name="Name6">
        <dgm:constrLst>
          <dgm:constr type="primFontSz" for="des" forName="levelTx" op="equ"/>
          <dgm:constr type="secFontSz" for="des" forName="acctTx" op="equ"/>
          <dgm:constr type="pyraAcctRatio"/>
        </dgm:constrLst>
      </dgm:else>
    </dgm:choose>
    <dgm:ruleLst/>
    <dgm:forEach name="Name7" axis="ch" ptType="node">
      <dgm:layoutNode name="Name8">
        <dgm:alg type="composite">
          <dgm:param type="horzAlign" val="none"/>
        </dgm:alg>
        <dgm:shape xmlns:r="http://schemas.openxmlformats.org/officeDocument/2006/relationships" r:blip="">
          <dgm:adjLst/>
        </dgm:shape>
        <dgm:presOf/>
        <dgm:choose name="Name9">
          <dgm:if name="Name10" axis="self" ptType="node" func="pos" op="equ" val="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dgm:constr type="h" for="ch" forName="levelTx" refType="h" refFor="ch" refForName="level"/>
            </dgm:constrLst>
          </dgm:if>
          <dgm:else name="Name11">
            <dgm:constrLst>
              <dgm:constr type="ctrX" for="ch" forName="acctBkgd" val="1"/>
              <dgm:constr type="ctrY" for="ch" forName="acctBkgd" val="1"/>
              <dgm:constr type="w" for="ch" forName="acctBkgd" val="1"/>
              <dgm:constr type="h" for="ch" forName="acctBkgd" val="1"/>
              <dgm:constr type="ctrX" for="ch" forName="acctTx" val="1"/>
              <dgm:constr type="ctrY" for="ch" forName="acctTx" val="1"/>
              <dgm:constr type="w" for="ch" forName="acctTx" val="1"/>
              <dgm:constr type="h" for="ch" forName="acctTx" val="1"/>
              <dgm:constr type="ctrX" for="ch" forName="level" val="1"/>
              <dgm:constr type="ctrY" for="ch" forName="level" val="1"/>
              <dgm:constr type="w" for="ch" forName="level" val="1"/>
              <dgm:constr type="h" for="ch" forName="level" val="1"/>
              <dgm:constr type="ctrX" for="ch" forName="levelTx" refType="ctrX" refFor="ch" refForName="level"/>
              <dgm:constr type="ctrY" for="ch" forName="levelTx" refType="ctrY" refFor="ch" refForName="level"/>
              <dgm:constr type="w" for="ch" forName="levelTx" refType="w" refFor="ch" refForName="level" fact="0.65"/>
              <dgm:constr type="h" for="ch" forName="levelTx" refType="h" refFor="ch" refForName="level"/>
            </dgm:constrLst>
          </dgm:else>
        </dgm:choose>
        <dgm:ruleLst/>
        <dgm:choose name="Name12">
          <dgm:if name="Name13" axis="ch" ptType="node" func="cnt" op="gte" val="1">
            <dgm:layoutNode name="acctBkgd" styleLbl="alignAcc1">
              <dgm:alg type="sp"/>
              <dgm:shape xmlns:r="http://schemas.openxmlformats.org/officeDocument/2006/relationships" type="nonIsoscelesTrapezoid" r:blip="">
                <dgm:adjLst/>
              </dgm:shape>
              <dgm:presOf axis="des" ptType="node"/>
              <dgm:constrLst/>
              <dgm:ruleLst/>
            </dgm:layoutNode>
            <dgm:layoutNode name="acctTx" styleLbl="alignAcc1">
              <dgm:varLst>
                <dgm:bulletEnabled val="1"/>
              </dgm:varLst>
              <dgm:alg type="tx">
                <dgm:param type="stBulletLvl" val="1"/>
                <dgm:param type="txAnchorVertCh" val="mid"/>
              </dgm:alg>
              <dgm:shape xmlns:r="http://schemas.openxmlformats.org/officeDocument/2006/relationships" type="nonIsoscelesTrapezoid" r:blip="" hideGeom="1">
                <dgm:adjLst/>
              </dgm:shape>
              <dgm:presOf axis="des" ptType="node"/>
              <dgm:constrLst>
                <dgm:constr type="secFontSz" val="65"/>
                <dgm:constr type="primFontSz" refType="secFontSz"/>
                <dgm:constr type="tMarg" refType="secFontSz" fact="0.3"/>
                <dgm:constr type="bMarg" refType="secFontSz" fact="0.3"/>
                <dgm:constr type="lMarg" refType="secFontSz" fact="0.3"/>
                <dgm:constr type="rMarg" refType="secFontSz" fact="0.3"/>
              </dgm:constrLst>
              <dgm:ruleLst>
                <dgm:rule type="secFontSz" val="5" fact="NaN" max="NaN"/>
              </dgm:ruleLst>
            </dgm:layoutNode>
          </dgm:if>
          <dgm:else name="Name14"/>
        </dgm:choose>
        <dgm:layoutNode name="level">
          <dgm:varLst>
            <dgm:chMax val="1"/>
            <dgm:bulletEnabled val="1"/>
          </dgm:varLst>
          <dgm:alg type="sp"/>
          <dgm:shape xmlns:r="http://schemas.openxmlformats.org/officeDocument/2006/relationships" type="trapezoid" r:blip="">
            <dgm:adjLst/>
          </dgm:shape>
          <dgm:presOf axis="self"/>
          <dgm:constrLst>
            <dgm:constr type="h" val="500"/>
            <dgm:constr type="w" val="1"/>
          </dgm:constrLst>
          <dgm:ruleLst/>
        </dgm:layoutNode>
        <dgm:layoutNode name="levelTx" styleLbl="revTx">
          <dgm:varLst>
            <dgm:chMax val="1"/>
            <dgm:bulletEnabled val="1"/>
          </dgm:varLst>
          <dgm:alg type="tx"/>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layoutNode>
    </dgm:forEach>
  </dgm:layoutNode>
</dgm:layoutDef>
</file>

<file path=ppt/diagrams/layout4.xml><?xml version="1.0" encoding="utf-8"?>
<dgm:layoutDef xmlns:dgm="http://schemas.openxmlformats.org/drawingml/2006/diagram" xmlns:a="http://schemas.openxmlformats.org/drawingml/2006/main" uniqueId="urn:microsoft.com/office/officeart/2005/8/layout/gear1">
  <dgm:title val=""/>
  <dgm:desc val=""/>
  <dgm:catLst>
    <dgm:cat type="relationship" pri="3000"/>
    <dgm:cat type="process" pri="28000"/>
    <dgm:cat type="cycle" pri="14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useDef="1">
    <dgm:dataModel>
      <dgm:ptLst/>
      <dgm:bg/>
      <dgm:whole/>
    </dgm:dataModel>
  </dgm:clrData>
  <dgm:layoutNode name="composite">
    <dgm:varLst>
      <dgm:chMax val="3"/>
      <dgm:animLvl val="lvl"/>
      <dgm:resizeHandles val="exact"/>
    </dgm:varLst>
    <dgm:alg type="composite">
      <dgm:param type="ar" val="1"/>
    </dgm:alg>
    <dgm:shape xmlns:r="http://schemas.openxmlformats.org/officeDocument/2006/relationships" r:blip="">
      <dgm:adjLst/>
    </dgm:shape>
    <dgm:presOf/>
    <dgm:choose name="Name0">
      <dgm:if name="Name1" axis="ch" ptType="node" func="cnt" op="lte" val="1">
        <dgm:constrLst>
          <dgm:constr type="primFontSz" for="ch" ptType="node" op="equ" val="65"/>
          <dgm:constr type="w" for="ch" forName="gear1" refType="w" fact="0.55"/>
          <dgm:constr type="h" for="ch" forName="gear1" refType="w" fact="0.55"/>
          <dgm:constr type="l" for="ch" forName="gear1" refType="w" fact="0.05"/>
          <dgm:constr type="t" for="ch" forName="gear1" refType="w" fact="0.05"/>
          <dgm:constr type="w" for="ch" forName="gear1srcNode" val="1"/>
          <dgm:constr type="h" for="ch" forName="gear1srcNode" val="1"/>
          <dgm:constr type="l" for="ch" forName="gear1srcNode" refType="w" fact="0.32"/>
          <dgm:constr type="t" for="ch" forName="gear1srcNode"/>
          <dgm:constr type="w" for="ch" forName="gear1dstNode" val="1"/>
          <dgm:constr type="h" for="ch" forName="gear1dstNode" val="1"/>
          <dgm:constr type="r" for="ch" forName="gear1dstNode" refType="w" fact="0.58"/>
          <dgm:constr type="t" for="ch" forName="gear1dstNode" refType="h" fact="0.5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dgm:constr type="b" for="ch" forName="gear1ch" refType="h" fact="0.6"/>
        </dgm:constrLst>
      </dgm:if>
      <dgm:if name="Name2" axis="ch" ptType="node" func="cnt" op="equ" val="2">
        <dgm:constrLst>
          <dgm:constr type="primFontSz" for="ch" ptType="node" op="equ" val="65"/>
          <dgm:constr type="w" for="ch" forName="gear1" refType="w" fact="0.55"/>
          <dgm:constr type="h" for="ch" forName="gear1" refType="w" fact="0.55"/>
          <dgm:constr type="l" for="ch" forName="gear1" refType="w" fact="0.45"/>
          <dgm:constr type="t" for="ch" forName="gear1" refType="w" fact="0.25"/>
          <dgm:constr type="w" for="ch" forName="gear1srcNode" val="1"/>
          <dgm:constr type="h" for="ch" forName="gear1srcNode" val="1"/>
          <dgm:constr type="l" for="ch" forName="gear1srcNode" refType="w" fact="0.72"/>
          <dgm:constr type="t" for="ch" forName="gear1srcNode" refType="w" fact="0.2"/>
          <dgm:constr type="w" for="ch" forName="gear1dstNode" val="1"/>
          <dgm:constr type="h" for="ch" forName="gear1dstNode" val="1"/>
          <dgm:constr type="r" for="ch" forName="gear1dstNode" refType="w" fact="0.98"/>
          <dgm:constr type="t" for="ch" forName="gear1dstNode" refType="h" fact="0.75"/>
          <dgm:constr type="diam" for="des" forName="connector1" refType="w" refFor="ch" refForName="gear1" op="equ" fact="1.1"/>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w" fact="0.8"/>
          <dgm:constr type="w" for="ch" forName="gear2" refType="w" fact="0.4"/>
          <dgm:constr type="h" for="ch" forName="gear2" refType="w" fact="0.4"/>
          <dgm:constr type="l" for="ch" forName="gear2" refType="w" fact="0.13"/>
          <dgm:constr type="t" for="ch" forName="gear2" refType="w" fact="0.12"/>
          <dgm:constr type="w" for="ch" forName="gear2srcNode" val="1"/>
          <dgm:constr type="h" for="ch" forName="gear2srcNode" val="1"/>
          <dgm:constr type="l" for="ch" forName="gear2srcNode" refType="w" fact="0.23"/>
          <dgm:constr type="t" for="ch" forName="gear2srcNode" refType="w" fact="0.08"/>
          <dgm:constr type="w" for="ch" forName="gear2dstNode" val="1"/>
          <dgm:constr type="h" for="ch" forName="gear2dstNode" val="1"/>
          <dgm:constr type="l" for="ch" forName="gear2dstNode" refType="w" fact="0.1"/>
          <dgm:constr type="t" for="ch" forName="gear2dstNode" refType="h" fact="0.3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refType="w" fact="0.34"/>
          <dgm:constr type="t" for="ch" forName="gear2ch" refType="w" fact="0.04"/>
        </dgm:constrLst>
      </dgm:if>
      <dgm:else name="Name3">
        <dgm:constrLst>
          <dgm:constr type="primFontSz" for="ch" ptType="node" op="equ" val="65"/>
          <dgm:constr type="w" for="ch" forName="gear1" refType="w" fact="0.55"/>
          <dgm:constr type="h" for="ch" forName="gear1" refType="w" fact="0.55"/>
          <dgm:constr type="l" for="ch" forName="gear1" refType="w" fact="0.45"/>
          <dgm:constr type="t" for="ch" forName="gear1" refType="w" fact="0.45"/>
          <dgm:constr type="w" for="ch" forName="gear1srcNode" val="1"/>
          <dgm:constr type="h" for="ch" forName="gear1srcNode" val="1"/>
          <dgm:constr type="l" for="ch" forName="gear1srcNode" refType="w" fact="0.72"/>
          <dgm:constr type="t" for="ch" forName="gear1srcNode" refType="w" fact="0.4"/>
          <dgm:constr type="w" for="ch" forName="gear1dstNode" val="1"/>
          <dgm:constr type="h" for="ch" forName="gear1dstNode" val="1"/>
          <dgm:constr type="r" for="ch" forName="gear1dstNode" refType="w" fact="0.98"/>
          <dgm:constr type="t" for="ch" forName="gear1dstNode" refType="h" fact="0.95"/>
          <dgm:constr type="diam" for="des" forName="connector1" refType="w" refFor="ch" refForName="gear1" op="equ" fact="1.15"/>
          <dgm:constr type="h" for="des" forName="connector1" refType="w" refFor="ch" refForName="gear1" op="equ" fact="0.1"/>
          <dgm:constr type="w" for="ch" forName="gear1ch" refType="w" fact="0.35"/>
          <dgm:constr type="h" for="ch" forName="gear1ch" refType="w" refFor="ch" refForName="gear1ch" fact="0.6"/>
          <dgm:constr type="l" for="ch" forName="gear1ch" refType="w" fact="0.38"/>
          <dgm:constr type="b" for="ch" forName="gear1ch" refType="h"/>
          <dgm:constr type="w" for="ch" forName="gear2" refType="w" fact="0.4"/>
          <dgm:constr type="h" for="ch" forName="gear2" refType="w" fact="0.4"/>
          <dgm:constr type="l" for="ch" forName="gear2" refType="w" fact="0.13"/>
          <dgm:constr type="t" for="ch" forName="gear2" refType="w" fact="0.32"/>
          <dgm:constr type="w" for="ch" forName="gear2srcNode" val="1"/>
          <dgm:constr type="h" for="ch" forName="gear2srcNode" val="1"/>
          <dgm:constr type="l" for="ch" forName="gear2srcNode" refType="w" fact="0.23"/>
          <dgm:constr type="t" for="ch" forName="gear2srcNode" refType="w" fact="0.28"/>
          <dgm:constr type="w" for="ch" forName="gear2dstNode" val="1"/>
          <dgm:constr type="h" for="ch" forName="gear2dstNode" val="1"/>
          <dgm:constr type="l" for="ch" forName="gear2dstNode" refType="w" fact="0.1"/>
          <dgm:constr type="t" for="ch" forName="gear2dstNode" refType="h" fact="0.53"/>
          <dgm:constr type="diam" for="des" forName="connector2" refType="w" refFor="ch" refForName="gear2" op="equ" fact="-1.1"/>
          <dgm:constr type="h" for="des" forName="connector2" refType="w" refFor="ch" refForName="gear1" op="equ" fact="0.1"/>
          <dgm:constr type="w" for="ch" forName="gear2ch" refType="w" fact="0.35"/>
          <dgm:constr type="h" for="ch" forName="gear2ch" refType="w" refFor="ch" refForName="gear2ch" fact="0.6"/>
          <dgm:constr type="l" for="ch" forName="gear2ch"/>
          <dgm:constr type="t" for="ch" forName="gear2ch" refType="w" fact="0.58"/>
          <dgm:constr type="w" for="ch" forName="gear3" refType="w" fact="0.48"/>
          <dgm:constr type="h" for="ch" forName="gear3" refType="w" fact="0.48"/>
          <dgm:constr type="l" for="ch" forName="gear3" refType="w" fact="0.31"/>
          <dgm:constr type="t" for="ch" forName="gear3"/>
          <dgm:constr type="w" for="ch" forName="gear3tx" refType="w" fact="0.22"/>
          <dgm:constr type="h" for="ch" forName="gear3tx" refType="w" fact="0.22"/>
          <dgm:constr type="ctrX" for="ch" forName="gear3tx" refType="ctrX" refFor="ch" refForName="gear3"/>
          <dgm:constr type="ctrY" for="ch" forName="gear3tx" refType="ctrY" refFor="ch" refForName="gear3"/>
          <dgm:constr type="w" for="ch" forName="gear3srcNode" val="1"/>
          <dgm:constr type="h" for="ch" forName="gear3srcNode" val="1"/>
          <dgm:constr type="l" for="ch" forName="gear3srcNode" refType="w" fact="0.3"/>
          <dgm:constr type="t" for="ch" forName="gear3srcNode" refType="w" fact="0.25"/>
          <dgm:constr type="w" for="ch" forName="gear3dstNode" val="1"/>
          <dgm:constr type="h" for="ch" forName="gear3dstNode" val="1"/>
          <dgm:constr type="l" for="ch" forName="gear3dstNode" refType="w" fact="0.38"/>
          <dgm:constr type="t" for="ch" forName="gear3dstNode" refType="h" fact="0.05"/>
          <dgm:constr type="diam" for="des" forName="connector3" refType="w" refFor="ch" refForName="gear3" op="equ"/>
          <dgm:constr type="h" for="des" forName="connector3" refType="w" refFor="ch" refForName="gear1" op="equ" fact="0.1"/>
          <dgm:constr type="w" for="ch" forName="gear3ch" refType="w" fact="0.35"/>
          <dgm:constr type="h" for="ch" forName="gear3ch" refType="w" refFor="ch" refForName="gear3ch" fact="0.6"/>
          <dgm:constr type="l" for="ch" forName="gear3ch" refType="w" fact="0.65"/>
          <dgm:constr type="t" for="ch" forName="gear3ch" refType="h" fact="0.13"/>
        </dgm:constrLst>
      </dgm:else>
    </dgm:choose>
    <dgm:ruleLst/>
    <dgm:forEach name="Name4" axis="ch" ptType="node" cnt="1">
      <dgm:layoutNode name="gear1" styleLbl="node1">
        <dgm:varLst>
          <dgm:chMax val="1"/>
          <dgm:bulletEnabled val="1"/>
        </dgm:varLst>
        <dgm:alg type="tx">
          <dgm:param type="txAnchorVertCh" val="mid"/>
        </dgm:alg>
        <dgm:shape xmlns:r="http://schemas.openxmlformats.org/officeDocument/2006/relationships" type="gear9"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1srcNode">
        <dgm:alg type="sp"/>
        <dgm:shape xmlns:r="http://schemas.openxmlformats.org/officeDocument/2006/relationships" type="rect" r:blip="" hideGeom="1">
          <dgm:adjLst/>
        </dgm:shape>
        <dgm:presOf axis="self"/>
        <dgm:constrLst/>
        <dgm:ruleLst/>
      </dgm:layoutNode>
      <dgm:layoutNode name="gear1dstNode">
        <dgm:alg type="sp"/>
        <dgm:shape xmlns:r="http://schemas.openxmlformats.org/officeDocument/2006/relationships" type="rect" r:blip="" hideGeom="1">
          <dgm:adjLst/>
        </dgm:shape>
        <dgm:presOf axis="self"/>
        <dgm:constrLst/>
        <dgm:ruleLst/>
      </dgm:layoutNode>
      <dgm:choose name="Name5">
        <dgm:if name="Name6" axis="ch" ptType="node" func="cnt" op="gte" val="1">
          <dgm:layoutNode name="gear1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7"/>
      </dgm:choose>
    </dgm:forEach>
    <dgm:forEach name="Name8" axis="ch" ptType="node" st="2" cnt="1">
      <dgm:layoutNode name="gear2" styleLbl="node1">
        <dgm:varLst>
          <dgm:chMax val="1"/>
          <dgm:bulletEnabled val="1"/>
        </dgm:varLst>
        <dgm:alg type="tx">
          <dgm:param type="txAnchorVertCh" val="mid"/>
        </dgm:alg>
        <dgm:shape xmlns:r="http://schemas.openxmlformats.org/officeDocument/2006/relationships" type="gear6" r:blip="">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2srcNode">
        <dgm:alg type="sp"/>
        <dgm:shape xmlns:r="http://schemas.openxmlformats.org/officeDocument/2006/relationships" type="rect" r:blip="" hideGeom="1">
          <dgm:adjLst/>
        </dgm:shape>
        <dgm:presOf axis="self"/>
        <dgm:constrLst/>
        <dgm:ruleLst/>
      </dgm:layoutNode>
      <dgm:layoutNode name="gear2dstNode">
        <dgm:alg type="sp"/>
        <dgm:shape xmlns:r="http://schemas.openxmlformats.org/officeDocument/2006/relationships" type="rect" r:blip="" hideGeom="1">
          <dgm:adjLst/>
        </dgm:shape>
        <dgm:presOf axis="self"/>
        <dgm:constrLst/>
        <dgm:ruleLst/>
      </dgm:layoutNode>
      <dgm:choose name="Name9">
        <dgm:if name="Name10" axis="ch" ptType="node" func="cnt" op="gte" val="1">
          <dgm:layoutNode name="gear2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1"/>
      </dgm:choose>
    </dgm:forEach>
    <dgm:forEach name="Name12" axis="ch" ptType="node" st="3" cnt="1">
      <dgm:layoutNode name="gear3" styleLbl="node1">
        <dgm:alg type="sp"/>
        <dgm:shape xmlns:r="http://schemas.openxmlformats.org/officeDocument/2006/relationships" rot="-15" type="gear6" r:blip="">
          <dgm:adjLst/>
        </dgm:shape>
        <dgm:presOf axis="self"/>
        <dgm:constrLst/>
        <dgm:ruleLst/>
      </dgm:layoutNode>
      <dgm:layoutNode name="gear3tx" styleLbl="node1">
        <dgm:varLst>
          <dgm:chMax val="1"/>
          <dgm:bulletEnabled val="1"/>
        </dgm:varLst>
        <dgm:alg type="tx">
          <dgm:param type="txAnchorVertCh" val="mid"/>
        </dgm:alg>
        <dgm:shape xmlns:r="http://schemas.openxmlformats.org/officeDocument/2006/relationships" type="rect" r:blip="" hideGeom="1">
          <dgm:adjLst/>
        </dgm:shape>
        <dgm:presOf axis="self"/>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layoutNode name="gear3srcNode">
        <dgm:alg type="sp"/>
        <dgm:shape xmlns:r="http://schemas.openxmlformats.org/officeDocument/2006/relationships" type="rect" r:blip="" hideGeom="1">
          <dgm:adjLst/>
        </dgm:shape>
        <dgm:presOf axis="self"/>
        <dgm:constrLst/>
        <dgm:ruleLst/>
      </dgm:layoutNode>
      <dgm:layoutNode name="gear3dstNode">
        <dgm:alg type="sp"/>
        <dgm:shape xmlns:r="http://schemas.openxmlformats.org/officeDocument/2006/relationships" type="rect" r:blip="" hideGeom="1">
          <dgm:adjLst/>
        </dgm:shape>
        <dgm:presOf axis="self"/>
        <dgm:constrLst/>
        <dgm:ruleLst/>
      </dgm:layoutNode>
      <dgm:choose name="Name13">
        <dgm:if name="Name14" axis="ch" ptType="node" func="cnt" op="gte" val="1">
          <dgm:layoutNode name="gear3ch" styleLbl="fgAcc1">
            <dgm:varLst>
              <dgm:chMax val="0"/>
              <dgm:bulletEnabled val="1"/>
            </dgm:varLst>
            <dgm:alg type="tx">
              <dgm:param type="stBulletLvl" val="1"/>
            </dgm:alg>
            <dgm:shape xmlns:r="http://schemas.openxmlformats.org/officeDocument/2006/relationships" type="roundRect" r:blip="">
              <dgm:adjLst>
                <dgm:adj idx="1" val="0.1"/>
              </dgm:adjLst>
            </dgm:shape>
            <dgm:presOf axis="des" ptType="node"/>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if>
        <dgm:else name="Name15"/>
      </dgm:choose>
    </dgm:forEach>
    <dgm:forEach name="Name16" axis="ch" ptType="sibTrans" hideLastTrans="0" cnt="1">
      <dgm:layoutNode name="connector1" styleLbl="sibTrans2D1">
        <dgm:alg type="conn">
          <dgm:param type="connRout" val="curve"/>
          <dgm:param type="srcNode" val="gear1srcNode"/>
          <dgm:param type="dstNode" val="gear1dstNode"/>
          <dgm:param type="begPts" val="midR"/>
          <dgm:param type="endPts" val="tCtr"/>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7" axis="ch" ptType="sibTrans" hideLastTrans="0" st="2" cnt="1">
      <dgm:layoutNode name="connector2" styleLbl="sibTrans2D1">
        <dgm:alg type="conn">
          <dgm:param type="connRout" val="curve"/>
          <dgm:param type="srcNode" val="gear2srcNode"/>
          <dgm:param type="dstNode" val="gear2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forEach name="Name18" axis="ch" ptType="sibTrans" hideLastTrans="0" st="3" cnt="1">
      <dgm:layoutNode name="connector3" styleLbl="sibTrans2D1">
        <dgm:alg type="conn">
          <dgm:param type="connRout" val="curve"/>
          <dgm:param type="srcNode" val="gear3srcNode"/>
          <dgm:param type="dstNode" val="gear3dstNode"/>
          <dgm:param type="begPts" val="midL"/>
          <dgm:param type="endPts" val="midL"/>
        </dgm:alg>
        <dgm:shape xmlns:r="http://schemas.openxmlformats.org/officeDocument/2006/relationships" type="conn" r:blip="">
          <dgm:adjLst/>
        </dgm:shape>
        <dgm:presOf axis="self"/>
        <dgm:constrLst>
          <dgm:constr type="w" val="10"/>
          <dgm:constr type="h" val="10"/>
          <dgm:constr type="begPad"/>
          <dgm:constr type="endPad"/>
        </dgm:constrLst>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05/8/layout/arrow2">
  <dgm:title val=""/>
  <dgm:desc val=""/>
  <dgm:catLst>
    <dgm:cat type="process" pri="2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arrowDiagram">
    <dgm:varLst>
      <dgm:chMax val="5"/>
      <dgm:dir/>
      <dgm:resizeHandles val="exact"/>
    </dgm:varLst>
    <dgm:alg type="composite">
      <dgm:param type="ar" val="1.6"/>
    </dgm:alg>
    <dgm:shape xmlns:r="http://schemas.openxmlformats.org/officeDocument/2006/relationships" r:blip="">
      <dgm:adjLst/>
    </dgm:shape>
    <dgm:presOf/>
    <dgm:constrLst>
      <dgm:constr type="l" for="ch" forName="arrow"/>
      <dgm:constr type="t" for="ch" forName="arrow"/>
      <dgm:constr type="w" for="ch" forName="arrow" refType="w"/>
      <dgm:constr type="h" for="ch" forName="arrow" refType="h"/>
      <dgm:constr type="ctrX" for="ch" forName="arrowDiagram1" refType="w" fact="0.5"/>
      <dgm:constr type="ctrY" for="ch" forName="arrowDiagram1" refType="h" fact="0.5"/>
      <dgm:constr type="w" for="ch" forName="arrowDiagram1" refType="w"/>
      <dgm:constr type="h" for="ch" forName="arrowDiagram1" refType="h"/>
      <dgm:constr type="ctrX" for="ch" forName="arrowDiagram2" refType="w" fact="0.5"/>
      <dgm:constr type="ctrY" for="ch" forName="arrowDiagram2" refType="h" fact="0.5"/>
      <dgm:constr type="w" for="ch" forName="arrowDiagram2" refType="w"/>
      <dgm:constr type="h" for="ch" forName="arrowDiagram2" refType="h"/>
      <dgm:constr type="ctrX" for="ch" forName="arrowDiagram3" refType="w" fact="0.5"/>
      <dgm:constr type="ctrY" for="ch" forName="arrowDiagram3" refType="h" fact="0.5"/>
      <dgm:constr type="w" for="ch" forName="arrowDiagram3" refType="w"/>
      <dgm:constr type="h" for="ch" forName="arrowDiagram3" refType="h"/>
      <dgm:constr type="ctrX" for="ch" forName="arrowDiagram4" refType="w" fact="0.5"/>
      <dgm:constr type="ctrY" for="ch" forName="arrowDiagram4" refType="h" fact="0.5"/>
      <dgm:constr type="w" for="ch" forName="arrowDiagram4" refType="w"/>
      <dgm:constr type="h" for="ch" forName="arrowDiagram4" refType="h"/>
      <dgm:constr type="ctrX" for="ch" forName="arrowDiagram5" refType="w" fact="0.5"/>
      <dgm:constr type="ctrY" for="ch" forName="arrowDiagram5" refType="h" fact="0.5"/>
      <dgm:constr type="w" for="ch" forName="arrowDiagram5" refType="w"/>
      <dgm:constr type="h" for="ch" forName="arrowDiagram5" refType="h"/>
    </dgm:constrLst>
    <dgm:ruleLst/>
    <dgm:choose name="Name0">
      <dgm:if name="Name1" axis="ch" ptType="node" func="cnt" op="gte" val="1">
        <dgm:layoutNode name="arrow" styleLbl="bgShp">
          <dgm:alg type="sp"/>
          <dgm:shape xmlns:r="http://schemas.openxmlformats.org/officeDocument/2006/relationships" type="swooshArrow" r:blip="">
            <dgm:adjLst>
              <dgm:adj idx="2" val="0.25"/>
            </dgm:adjLst>
          </dgm:shape>
          <dgm:presOf/>
          <dgm:constrLst/>
          <dgm:ruleLst/>
        </dgm:layoutNode>
        <dgm:choose name="Name2">
          <dgm:if name="Name3" axis="ch" ptType="node" func="cnt" op="lt" val="1"/>
          <dgm:if name="Name4" axis="ch" ptType="node" func="cnt" op="equ" val="1">
            <dgm:layoutNode name="arrowDiagram1">
              <dgm:varLst>
                <dgm:bulletEnabled val="1"/>
              </dgm:varLst>
              <dgm:alg type="composite">
                <dgm:param type="vertAlign" val="none"/>
                <dgm:param type="horzAlign" val="none"/>
              </dgm:alg>
              <dgm:shape xmlns:r="http://schemas.openxmlformats.org/officeDocument/2006/relationships" r:blip="">
                <dgm:adjLst/>
              </dgm:shape>
              <dgm:presOf/>
              <dgm:constrLst>
                <dgm:constr type="ctrX" for="ch" forName="bullet1" refType="w" fact="0.8"/>
                <dgm:constr type="ctrY" for="ch" forName="bullet1" refType="h" fact="0.262"/>
                <dgm:constr type="w" for="ch" forName="bullet1" refType="w" fact="0.074"/>
                <dgm:constr type="h" for="ch" forName="bullet1" refType="w" refFor="ch" refForName="bullet1"/>
                <dgm:constr type="r" for="ch" forName="textBox1" refType="ctrX" refFor="ch" refForName="bullet1"/>
                <dgm:constr type="t" for="ch" forName="textBox1" refType="ctrY" refFor="ch" refForName="bullet1"/>
                <dgm:constr type="w" for="ch" forName="textBox1" refType="w" fact="0.4"/>
                <dgm:constr type="h" for="ch" forName="textBox1" refType="h" fact="0.738"/>
                <dgm:constr type="userA" refType="h" refFor="ch" refForName="bullet1" fact="0.53"/>
                <dgm:constr type="rMarg" for="ch" forName="textBox1" refType="userA" fact="2.834"/>
                <dgm:constr type="primFontSz" for="ch" ptType="node" op="equ" val="65"/>
              </dgm:constrLst>
              <dgm:ruleLst/>
              <dgm:forEach name="Name5" axis="ch" ptType="node" cnt="1">
                <dgm:layoutNode name="bullet1" styleLbl="node1">
                  <dgm:alg type="sp"/>
                  <dgm:shape xmlns:r="http://schemas.openxmlformats.org/officeDocument/2006/relationships" type="ellipse" r:blip="">
                    <dgm:adjLst/>
                  </dgm:shape>
                  <dgm:presOf/>
                  <dgm:constrLst/>
                  <dgm:ruleLst/>
                </dgm:layoutNode>
                <dgm:layoutNode name="textBox1" styleLbl="revTx">
                  <dgm:varLst>
                    <dgm:bulletEnabled val="1"/>
                  </dgm:varLst>
                  <dgm:alg type="tx">
                    <dgm:param type="txAnchorVert" val="t"/>
                    <dgm:param type="parTxLTRAlign" val="r"/>
                    <dgm:param type="parTxRTLAlign" val="r"/>
                  </dgm:alg>
                  <dgm:shape xmlns:r="http://schemas.openxmlformats.org/officeDocument/2006/relationships" type="round2DiagRect" r:blip="">
                    <dgm:adjLst/>
                  </dgm:shape>
                  <dgm:presOf axis="desOrSelf" ptType="node"/>
                  <dgm:constrLst>
                    <dgm:constr type="lMarg"/>
                    <dgm:constr type="tMarg"/>
                    <dgm:constr type="bMarg"/>
                  </dgm:constrLst>
                  <dgm:ruleLst>
                    <dgm:rule type="primFontSz" val="5" fact="NaN" max="NaN"/>
                  </dgm:ruleLst>
                </dgm:layoutNode>
              </dgm:forEach>
            </dgm:layoutNode>
          </dgm:if>
          <dgm:if name="Name6" axis="ch" ptType="node" func="cnt" op="equ" val="2">
            <dgm:layoutNode name="arrowDiagram2">
              <dgm:alg type="composite">
                <dgm:param type="vertAlign" val="none"/>
                <dgm:param type="horzAlign" val="none"/>
              </dgm:alg>
              <dgm:shape xmlns:r="http://schemas.openxmlformats.org/officeDocument/2006/relationships" r:blip="">
                <dgm:adjLst/>
              </dgm:shape>
              <dgm:presOf/>
              <dgm:choose name="Name7">
                <dgm:if name="Name8" func="var" arg="dir" op="equ" val="norm">
                  <dgm:constrLst>
                    <dgm:constr type="ctrX" for="ch" forName="bullet2a" refType="w" fact="0.25"/>
                    <dgm:constr type="ctrY" for="ch" forName="bullet2a" refType="h" fact="0.573"/>
                    <dgm:constr type="w" for="ch" forName="bullet2a" refType="w" fact="0.035"/>
                    <dgm:constr type="h" for="ch" forName="bullet2a" refType="w" refFor="ch" refForName="bullet2a"/>
                    <dgm:constr type="l" for="ch" forName="textBox2a" refType="ctrX" refFor="ch" refForName="bullet2a"/>
                    <dgm:constr type="t" for="ch" forName="textBox2a" refType="ctrY" refFor="ch" refForName="bullet2a"/>
                    <dgm:constr type="w" for="ch" forName="textBox2a" refType="w" fact="0.325"/>
                    <dgm:constr type="h" for="ch" forName="textBox2a" refType="h" fact="0.427"/>
                    <dgm:constr type="userA" refType="h" refFor="ch" refForName="bullet2a" fact="0.53"/>
                    <dgm:constr type="l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l" for="ch" forName="textBox2b" refType="ctrX" refFor="ch" refForName="bullet2b"/>
                    <dgm:constr type="t" for="ch" forName="textBox2b" refType="ctrY" refFor="ch" refForName="bullet2b"/>
                    <dgm:constr type="w" for="ch" forName="textBox2b" refType="w" fact="0.325"/>
                    <dgm:constr type="h" for="ch" forName="textBox2b" refType="h" fact="0.662"/>
                    <dgm:constr type="userB" refType="h" refFor="ch" refForName="bullet2b" fact="0.53"/>
                    <dgm:constr type="lMarg" for="ch" forName="textBox2b" refType="userB" fact="2.834"/>
                    <dgm:constr type="primFontSz" for="ch" ptType="node" op="equ" val="65"/>
                  </dgm:constrLst>
                </dgm:if>
                <dgm:else name="Name9">
                  <dgm:constrLst>
                    <dgm:constr type="ctrX" for="ch" forName="bullet2a" refType="w" fact="0.25"/>
                    <dgm:constr type="ctrY" for="ch" forName="bullet2a" refType="h" fact="0.573"/>
                    <dgm:constr type="w" for="ch" forName="bullet2a" refType="w" fact="0.035"/>
                    <dgm:constr type="h" for="ch" forName="bullet2a" refType="w" refFor="ch" refForName="bullet2a"/>
                    <dgm:constr type="r" for="ch" forName="textBox2a" refType="ctrX" refFor="ch" refForName="bullet2a"/>
                    <dgm:constr type="b" for="ch" forName="textBox2a" refType="ctrY" refFor="ch" refForName="bullet2a"/>
                    <dgm:constr type="w" for="ch" forName="textBox2a" refType="w" fact="0.25"/>
                    <dgm:constr type="h" for="ch" forName="textBox2a" refType="h" fact="0.573"/>
                    <dgm:constr type="userA" refType="h" refFor="ch" refForName="bullet2a" fact="0.53"/>
                    <dgm:constr type="rMarg" for="ch" forName="textBox2a" refType="userA" fact="2.834"/>
                    <dgm:constr type="ctrX" for="ch" forName="bullet2b" refType="w" fact="0.585"/>
                    <dgm:constr type="ctrY" for="ch" forName="bullet2b" refType="h" fact="0.338"/>
                    <dgm:constr type="w" for="ch" forName="bullet2b" refType="w" fact="0.06"/>
                    <dgm:constr type="h" for="ch" forName="bullet2b" refType="w" refFor="ch" refForName="bullet2b"/>
                    <dgm:constr type="r" for="ch" forName="textBox2b" refType="ctrX" refFor="ch" refForName="bullet2b"/>
                    <dgm:constr type="b" for="ch" forName="textBox2b" refType="ctrY" refFor="ch" refForName="bullet2b"/>
                    <dgm:constr type="w" for="ch" forName="textBox2b" refType="w" fact="0.28"/>
                    <dgm:constr type="h" for="ch" forName="textBox2b" refType="h" fact="0.338"/>
                    <dgm:constr type="userB" refType="h" refFor="ch" refForName="bullet2b" fact="0.53"/>
                    <dgm:constr type="rMarg" for="ch" forName="textBox2b" refType="userB" fact="2.834"/>
                    <dgm:constr type="primFontSz" for="ch" ptType="node" op="equ" val="65"/>
                  </dgm:constrLst>
                </dgm:else>
              </dgm:choose>
              <dgm:ruleLst/>
              <dgm:forEach name="Name10" axis="ch" ptType="node" cnt="1">
                <dgm:layoutNode name="bullet2a" styleLbl="node1">
                  <dgm:alg type="sp"/>
                  <dgm:shape xmlns:r="http://schemas.openxmlformats.org/officeDocument/2006/relationships" type="ellipse" r:blip="">
                    <dgm:adjLst/>
                  </dgm:shape>
                  <dgm:presOf/>
                  <dgm:constrLst/>
                  <dgm:ruleLst/>
                </dgm:layoutNode>
                <dgm:layoutNode name="textBox2a" styleLbl="revTx">
                  <dgm:varLst>
                    <dgm:bulletEnabled val="1"/>
                  </dgm:varLst>
                  <dgm:choose name="Name11">
                    <dgm:if name="Name12" func="var" arg="dir" op="equ" val="norm">
                      <dgm:choose name="Name13">
                        <dgm:if name="Name14" axis="root des" ptType="all node" func="maxDepth" op="gt" val="1">
                          <dgm:alg type="tx">
                            <dgm:param type="txAnchorVert" val="t"/>
                            <dgm:param type="parTxLTRAlign" val="l"/>
                            <dgm:param type="parTxRTLAlign" val="r"/>
                          </dgm:alg>
                        </dgm:if>
                        <dgm:else name="Name15">
                          <dgm:alg type="tx">
                            <dgm:param type="txAnchorVert" val="t"/>
                            <dgm:param type="parTxLTRAlign" val="l"/>
                            <dgm:param type="parTxRTLAlign" val="l"/>
                          </dgm:alg>
                        </dgm:else>
                      </dgm:choose>
                    </dgm:if>
                    <dgm:else name="Name16">
                      <dgm:choose name="Name17">
                        <dgm:if name="Name18" axis="root des" ptType="all node" func="maxDepth" op="gt" val="1">
                          <dgm:alg type="tx">
                            <dgm:param type="txAnchorVert" val="b"/>
                            <dgm:param type="txAnchorVertCh" val="b"/>
                            <dgm:param type="parTxLTRAlign" val="l"/>
                            <dgm:param type="parTxRTLAlign" val="r"/>
                          </dgm:alg>
                        </dgm:if>
                        <dgm:else name="Name1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
                    <dgm:if name="Name21" func="var" arg="dir" op="equ" val="norm">
                      <dgm:constrLst>
                        <dgm:constr type="rMarg"/>
                        <dgm:constr type="tMarg"/>
                        <dgm:constr type="bMarg"/>
                      </dgm:constrLst>
                    </dgm:if>
                    <dgm:else name="Name22">
                      <dgm:constrLst>
                        <dgm:constr type="lMarg"/>
                        <dgm:constr type="tMarg"/>
                        <dgm:constr type="bMarg"/>
                      </dgm:constrLst>
                    </dgm:else>
                  </dgm:choose>
                  <dgm:ruleLst>
                    <dgm:rule type="primFontSz" val="5" fact="NaN" max="NaN"/>
                  </dgm:ruleLst>
                </dgm:layoutNode>
              </dgm:forEach>
              <dgm:forEach name="Name23" axis="ch" ptType="node" st="2" cnt="1">
                <dgm:layoutNode name="bullet2b" styleLbl="node1">
                  <dgm:alg type="sp"/>
                  <dgm:shape xmlns:r="http://schemas.openxmlformats.org/officeDocument/2006/relationships" type="ellipse" r:blip="">
                    <dgm:adjLst/>
                  </dgm:shape>
                  <dgm:presOf/>
                  <dgm:constrLst/>
                  <dgm:ruleLst/>
                </dgm:layoutNode>
                <dgm:layoutNode name="textBox2b" styleLbl="revTx">
                  <dgm:varLst>
                    <dgm:bulletEnabled val="1"/>
                  </dgm:varLst>
                  <dgm:choose name="Name24">
                    <dgm:if name="Name25" func="var" arg="dir" op="equ" val="norm">
                      <dgm:choose name="Name26">
                        <dgm:if name="Name27" axis="root des" ptType="all node" func="maxDepth" op="gt" val="1">
                          <dgm:alg type="tx">
                            <dgm:param type="txAnchorVert" val="t"/>
                            <dgm:param type="parTxLTRAlign" val="l"/>
                            <dgm:param type="parTxRTLAlign" val="r"/>
                          </dgm:alg>
                        </dgm:if>
                        <dgm:else name="Name28">
                          <dgm:alg type="tx">
                            <dgm:param type="txAnchorVert" val="t"/>
                            <dgm:param type="parTxLTRAlign" val="l"/>
                            <dgm:param type="parTxRTLAlign" val="l"/>
                          </dgm:alg>
                        </dgm:else>
                      </dgm:choose>
                    </dgm:if>
                    <dgm:else name="Name29">
                      <dgm:choose name="Name30">
                        <dgm:if name="Name31" axis="root des" ptType="all node" func="maxDepth" op="gt" val="1">
                          <dgm:alg type="tx">
                            <dgm:param type="txAnchorVert" val="b"/>
                            <dgm:param type="txAnchorVertCh" val="b"/>
                            <dgm:param type="parTxLTRAlign" val="l"/>
                            <dgm:param type="parTxRTLAlign" val="r"/>
                          </dgm:alg>
                        </dgm:if>
                        <dgm:else name="Name3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33">
                    <dgm:if name="Name34" func="var" arg="dir" op="equ" val="norm">
                      <dgm:constrLst>
                        <dgm:constr type="rMarg"/>
                        <dgm:constr type="tMarg"/>
                        <dgm:constr type="bMarg"/>
                      </dgm:constrLst>
                    </dgm:if>
                    <dgm:else name="Name35">
                      <dgm:constrLst>
                        <dgm:constr type="lMarg"/>
                        <dgm:constr type="tMarg"/>
                        <dgm:constr type="bMarg"/>
                      </dgm:constrLst>
                    </dgm:else>
                  </dgm:choose>
                  <dgm:ruleLst>
                    <dgm:rule type="primFontSz" val="5" fact="NaN" max="NaN"/>
                  </dgm:ruleLst>
                </dgm:layoutNode>
              </dgm:forEach>
            </dgm:layoutNode>
          </dgm:if>
          <dgm:if name="Name36" axis="ch" ptType="node" func="cnt" op="equ" val="3">
            <dgm:layoutNode name="arrowDiagram3">
              <dgm:alg type="composite">
                <dgm:param type="vertAlign" val="none"/>
                <dgm:param type="horzAlign" val="none"/>
              </dgm:alg>
              <dgm:shape xmlns:r="http://schemas.openxmlformats.org/officeDocument/2006/relationships" r:blip="">
                <dgm:adjLst/>
              </dgm:shape>
              <dgm:presOf/>
              <dgm:choose name="Name37">
                <dgm:if name="Name38" func="var" arg="dir" op="equ" val="norm">
                  <dgm:constrLst>
                    <dgm:constr type="ctrX" for="ch" forName="bullet3a" refType="w" fact="0.14"/>
                    <dgm:constr type="ctrY" for="ch" forName="bullet3a" refType="h" fact="0.711"/>
                    <dgm:constr type="w" for="ch" forName="bullet3a" refType="w" fact="0.026"/>
                    <dgm:constr type="h" for="ch" forName="bullet3a" refType="w" refFor="ch" refForName="bullet3a"/>
                    <dgm:constr type="l" for="ch" forName="textBox3a" refType="ctrX" refFor="ch" refForName="bullet3a"/>
                    <dgm:constr type="t" for="ch" forName="textBox3a" refType="ctrY" refFor="ch" refForName="bullet3a"/>
                    <dgm:constr type="w" for="ch" forName="textBox3a" refType="w" fact="0.233"/>
                    <dgm:constr type="h" for="ch" forName="textBox3a" refType="h" fact="0.289"/>
                    <dgm:constr type="userA" refType="h" refFor="ch" refForName="bullet3a" fact="0.53"/>
                    <dgm:constr type="l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l" for="ch" forName="textBox3b" refType="ctrX" refFor="ch" refForName="bullet3b"/>
                    <dgm:constr type="t" for="ch" forName="textBox3b" refType="ctrY" refFor="ch" refForName="bullet3b"/>
                    <dgm:constr type="w" for="ch" forName="textBox3b" refType="w" fact="0.24"/>
                    <dgm:constr type="h" for="ch" forName="textBox3b" refType="h" fact="0.544"/>
                    <dgm:constr type="userB" refType="h" refFor="ch" refForName="bullet3b" fact="0.53"/>
                    <dgm:constr type="l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l" for="ch" forName="textBox3c" refType="ctrX" refFor="ch" refForName="bullet3c"/>
                    <dgm:constr type="t" for="ch" forName="textBox3c" refType="ctrY" refFor="ch" refForName="bullet3c"/>
                    <dgm:constr type="w" for="ch" forName="textBox3c" refType="w" fact="0.24"/>
                    <dgm:constr type="h" for="ch" forName="textBox3c" refType="h" fact="0.695"/>
                    <dgm:constr type="userC" refType="h" refFor="ch" refForName="bullet3c" fact="0.53"/>
                    <dgm:constr type="lMarg" for="ch" forName="textBox3c" refType="userC" fact="2.834"/>
                    <dgm:constr type="primFontSz" for="ch" ptType="node" op="equ" val="65"/>
                  </dgm:constrLst>
                </dgm:if>
                <dgm:else name="Name39">
                  <dgm:constrLst>
                    <dgm:constr type="ctrX" for="ch" forName="bullet3a" refType="w" fact="0.14"/>
                    <dgm:constr type="ctrY" for="ch" forName="bullet3a" refType="h" fact="0.711"/>
                    <dgm:constr type="w" for="ch" forName="bullet3a" refType="w" fact="0.026"/>
                    <dgm:constr type="h" for="ch" forName="bullet3a" refType="w" refFor="ch" refForName="bullet3a"/>
                    <dgm:constr type="r" for="ch" forName="textBox3a" refType="ctrX" refFor="ch" refForName="bullet3a"/>
                    <dgm:constr type="b" for="ch" forName="textBox3a" refType="ctrY" refFor="ch" refForName="bullet3a"/>
                    <dgm:constr type="w" for="ch" forName="textBox3a" refType="w" fact="0.14"/>
                    <dgm:constr type="h" for="ch" forName="textBox3a" refType="h" fact="0.711"/>
                    <dgm:constr type="userA" refType="h" refFor="ch" refForName="bullet3a" fact="0.53"/>
                    <dgm:constr type="rMarg" for="ch" forName="textBox3a" refType="userA" fact="2.834"/>
                    <dgm:constr type="ctrX" for="ch" forName="bullet3b" refType="w" fact="0.38"/>
                    <dgm:constr type="ctrY" for="ch" forName="bullet3b" refType="h" fact="0.456"/>
                    <dgm:constr type="w" for="ch" forName="bullet3b" refType="w" fact="0.047"/>
                    <dgm:constr type="h" for="ch" forName="bullet3b" refType="w" refFor="ch" refForName="bullet3b"/>
                    <dgm:constr type="r" for="ch" forName="textBox3b" refType="ctrX" refFor="ch" refForName="bullet3b"/>
                    <dgm:constr type="b" for="ch" forName="textBox3b" refType="ctrY" refFor="ch" refForName="bullet3b"/>
                    <dgm:constr type="w" for="ch" forName="textBox3b" refType="w" fact="0.24"/>
                    <dgm:constr type="h" for="ch" forName="textBox3b" refType="h" fact="0.456"/>
                    <dgm:constr type="userB" refType="h" refFor="ch" refForName="bullet3b" fact="0.53"/>
                    <dgm:constr type="rMarg" for="ch" forName="textBox3b" refType="userB" fact="2.834"/>
                    <dgm:constr type="ctrX" for="ch" forName="bullet3c" refType="w" fact="0.665"/>
                    <dgm:constr type="ctrY" for="ch" forName="bullet3c" refType="h" fact="0.305"/>
                    <dgm:constr type="w" for="ch" forName="bullet3c" refType="w" fact="0.065"/>
                    <dgm:constr type="h" for="ch" forName="bullet3c" refType="w" refFor="ch" refForName="bullet3c"/>
                    <dgm:constr type="r" for="ch" forName="textBox3c" refType="ctrX" refFor="ch" refForName="bullet3c"/>
                    <dgm:constr type="b" for="ch" forName="textBox3c" refType="ctrY" refFor="ch" refForName="bullet3c"/>
                    <dgm:constr type="w" for="ch" forName="textBox3c" refType="w" fact="0.24"/>
                    <dgm:constr type="h" for="ch" forName="textBox3c" refType="h" fact="0.305"/>
                    <dgm:constr type="userC" refType="h" refFor="ch" refForName="bullet3c" fact="0.53"/>
                    <dgm:constr type="rMarg" for="ch" forName="textBox3c" refType="userC" fact="2.834"/>
                    <dgm:constr type="primFontSz" for="ch" ptType="node" op="equ" val="65"/>
                  </dgm:constrLst>
                </dgm:else>
              </dgm:choose>
              <dgm:ruleLst/>
              <dgm:forEach name="Name40" axis="ch" ptType="node" cnt="1">
                <dgm:layoutNode name="bullet3a" styleLbl="node1">
                  <dgm:alg type="sp"/>
                  <dgm:shape xmlns:r="http://schemas.openxmlformats.org/officeDocument/2006/relationships" type="ellipse" r:blip="">
                    <dgm:adjLst/>
                  </dgm:shape>
                  <dgm:presOf/>
                  <dgm:constrLst/>
                  <dgm:ruleLst/>
                </dgm:layoutNode>
                <dgm:layoutNode name="textBox3a" styleLbl="revTx">
                  <dgm:varLst>
                    <dgm:bulletEnabled val="1"/>
                  </dgm:varLst>
                  <dgm:choose name="Name41">
                    <dgm:if name="Name42" func="var" arg="dir" op="equ" val="norm">
                      <dgm:choose name="Name43">
                        <dgm:if name="Name44" axis="root des" ptType="all node" func="maxDepth" op="gt" val="1">
                          <dgm:alg type="tx">
                            <dgm:param type="txAnchorVert" val="t"/>
                            <dgm:param type="parTxLTRAlign" val="l"/>
                            <dgm:param type="parTxRTLAlign" val="r"/>
                          </dgm:alg>
                        </dgm:if>
                        <dgm:else name="Name45">
                          <dgm:alg type="tx">
                            <dgm:param type="txAnchorVert" val="t"/>
                            <dgm:param type="parTxLTRAlign" val="l"/>
                            <dgm:param type="parTxRTLAlign" val="l"/>
                          </dgm:alg>
                        </dgm:else>
                      </dgm:choose>
                    </dgm:if>
                    <dgm:else name="Name46">
                      <dgm:choose name="Name47">
                        <dgm:if name="Name48" axis="root des" ptType="all node" func="maxDepth" op="gt" val="1">
                          <dgm:alg type="tx">
                            <dgm:param type="txAnchorVert" val="b"/>
                            <dgm:param type="txAnchorVertCh" val="b"/>
                            <dgm:param type="parTxLTRAlign" val="l"/>
                            <dgm:param type="parTxRTLAlign" val="r"/>
                          </dgm:alg>
                        </dgm:if>
                        <dgm:else name="Name49">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50">
                    <dgm:if name="Name51" func="var" arg="dir" op="equ" val="norm">
                      <dgm:constrLst>
                        <dgm:constr type="rMarg"/>
                        <dgm:constr type="tMarg"/>
                        <dgm:constr type="bMarg"/>
                      </dgm:constrLst>
                    </dgm:if>
                    <dgm:else name="Name52">
                      <dgm:constrLst>
                        <dgm:constr type="lMarg"/>
                        <dgm:constr type="tMarg"/>
                        <dgm:constr type="bMarg"/>
                      </dgm:constrLst>
                    </dgm:else>
                  </dgm:choose>
                  <dgm:ruleLst>
                    <dgm:rule type="primFontSz" val="5" fact="NaN" max="NaN"/>
                  </dgm:ruleLst>
                </dgm:layoutNode>
              </dgm:forEach>
              <dgm:forEach name="Name53" axis="ch" ptType="node" st="2" cnt="1">
                <dgm:layoutNode name="bullet3b" styleLbl="node1">
                  <dgm:alg type="sp"/>
                  <dgm:shape xmlns:r="http://schemas.openxmlformats.org/officeDocument/2006/relationships" type="ellipse" r:blip="">
                    <dgm:adjLst/>
                  </dgm:shape>
                  <dgm:presOf/>
                  <dgm:constrLst/>
                  <dgm:ruleLst/>
                </dgm:layoutNode>
                <dgm:layoutNode name="textBox3b" styleLbl="revTx">
                  <dgm:varLst>
                    <dgm:bulletEnabled val="1"/>
                  </dgm:varLst>
                  <dgm:choose name="Name54">
                    <dgm:if name="Name55" func="var" arg="dir" op="equ" val="norm">
                      <dgm:choose name="Name56">
                        <dgm:if name="Name57" axis="root des" ptType="all node" func="maxDepth" op="gt" val="1">
                          <dgm:alg type="tx">
                            <dgm:param type="txAnchorVert" val="t"/>
                            <dgm:param type="parTxLTRAlign" val="l"/>
                            <dgm:param type="parTxRTLAlign" val="r"/>
                          </dgm:alg>
                        </dgm:if>
                        <dgm:else name="Name58">
                          <dgm:alg type="tx">
                            <dgm:param type="txAnchorVert" val="t"/>
                            <dgm:param type="parTxLTRAlign" val="l"/>
                            <dgm:param type="parTxRTLAlign" val="l"/>
                          </dgm:alg>
                        </dgm:else>
                      </dgm:choose>
                    </dgm:if>
                    <dgm:else name="Name59">
                      <dgm:choose name="Name60">
                        <dgm:if name="Name61" axis="root des" ptType="all node" func="maxDepth" op="gt" val="1">
                          <dgm:alg type="tx">
                            <dgm:param type="txAnchorVert" val="b"/>
                            <dgm:param type="txAnchorVertCh" val="b"/>
                            <dgm:param type="parTxLTRAlign" val="l"/>
                            <dgm:param type="parTxRTLAlign" val="r"/>
                          </dgm:alg>
                        </dgm:if>
                        <dgm:else name="Name6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63">
                    <dgm:if name="Name64" func="var" arg="dir" op="equ" val="norm">
                      <dgm:constrLst>
                        <dgm:constr type="rMarg"/>
                        <dgm:constr type="tMarg"/>
                        <dgm:constr type="bMarg"/>
                      </dgm:constrLst>
                    </dgm:if>
                    <dgm:else name="Name65">
                      <dgm:constrLst>
                        <dgm:constr type="lMarg"/>
                        <dgm:constr type="tMarg"/>
                        <dgm:constr type="bMarg"/>
                      </dgm:constrLst>
                    </dgm:else>
                  </dgm:choose>
                  <dgm:ruleLst>
                    <dgm:rule type="primFontSz" val="5" fact="NaN" max="NaN"/>
                  </dgm:ruleLst>
                </dgm:layoutNode>
              </dgm:forEach>
              <dgm:forEach name="Name66" axis="ch" ptType="node" st="3" cnt="1">
                <dgm:layoutNode name="bullet3c" styleLbl="node1">
                  <dgm:alg type="sp"/>
                  <dgm:shape xmlns:r="http://schemas.openxmlformats.org/officeDocument/2006/relationships" type="ellipse" r:blip="">
                    <dgm:adjLst/>
                  </dgm:shape>
                  <dgm:presOf/>
                  <dgm:constrLst/>
                  <dgm:ruleLst/>
                </dgm:layoutNode>
                <dgm:layoutNode name="textBox3c" styleLbl="revTx">
                  <dgm:varLst>
                    <dgm:bulletEnabled val="1"/>
                  </dgm:varLst>
                  <dgm:choose name="Name67">
                    <dgm:if name="Name68" func="var" arg="dir" op="equ" val="norm">
                      <dgm:choose name="Name69">
                        <dgm:if name="Name70" axis="root des" ptType="all node" func="maxDepth" op="gt" val="1">
                          <dgm:alg type="tx">
                            <dgm:param type="txAnchorVert" val="t"/>
                            <dgm:param type="parTxLTRAlign" val="l"/>
                            <dgm:param type="parTxRTLAlign" val="r"/>
                          </dgm:alg>
                        </dgm:if>
                        <dgm:else name="Name71">
                          <dgm:alg type="tx">
                            <dgm:param type="txAnchorVert" val="t"/>
                            <dgm:param type="parTxLTRAlign" val="l"/>
                            <dgm:param type="parTxRTLAlign" val="l"/>
                          </dgm:alg>
                        </dgm:else>
                      </dgm:choose>
                    </dgm:if>
                    <dgm:else name="Name72">
                      <dgm:choose name="Name73">
                        <dgm:if name="Name74" axis="root des" ptType="all node" func="maxDepth" op="gt" val="1">
                          <dgm:alg type="tx">
                            <dgm:param type="txAnchorVert" val="b"/>
                            <dgm:param type="txAnchorVertCh" val="b"/>
                            <dgm:param type="parTxLTRAlign" val="l"/>
                            <dgm:param type="parTxRTLAlign" val="r"/>
                          </dgm:alg>
                        </dgm:if>
                        <dgm:else name="Name7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76">
                    <dgm:if name="Name77" func="var" arg="dir" op="equ" val="norm">
                      <dgm:constrLst>
                        <dgm:constr type="rMarg"/>
                        <dgm:constr type="tMarg"/>
                        <dgm:constr type="bMarg"/>
                      </dgm:constrLst>
                    </dgm:if>
                    <dgm:else name="Name78">
                      <dgm:constrLst>
                        <dgm:constr type="lMarg"/>
                        <dgm:constr type="tMarg"/>
                        <dgm:constr type="bMarg"/>
                      </dgm:constrLst>
                    </dgm:else>
                  </dgm:choose>
                  <dgm:ruleLst>
                    <dgm:rule type="primFontSz" val="5" fact="NaN" max="NaN"/>
                  </dgm:ruleLst>
                </dgm:layoutNode>
              </dgm:forEach>
            </dgm:layoutNode>
          </dgm:if>
          <dgm:if name="Name79" axis="ch" ptType="node" func="cnt" op="equ" val="4">
            <dgm:layoutNode name="arrowDiagram4">
              <dgm:alg type="composite">
                <dgm:param type="vertAlign" val="none"/>
                <dgm:param type="horzAlign" val="none"/>
              </dgm:alg>
              <dgm:shape xmlns:r="http://schemas.openxmlformats.org/officeDocument/2006/relationships" r:blip="">
                <dgm:adjLst/>
              </dgm:shape>
              <dgm:presOf/>
              <dgm:choose name="Name80">
                <dgm:if name="Name81" func="var" arg="dir" op="equ" val="norm">
                  <dgm:constrLst>
                    <dgm:constr type="ctrX" for="ch" forName="bullet4a" refType="w" fact="0.11"/>
                    <dgm:constr type="ctrY" for="ch" forName="bullet4a" refType="h" fact="0.762"/>
                    <dgm:constr type="w" for="ch" forName="bullet4a" refType="w" fact="0.023"/>
                    <dgm:constr type="h" for="ch" forName="bullet4a" refType="w" refFor="ch" refForName="bullet4a"/>
                    <dgm:constr type="l" for="ch" forName="textBox4a" refType="ctrX" refFor="ch" refForName="bullet4a"/>
                    <dgm:constr type="t" for="ch" forName="textBox4a" refType="ctrY" refFor="ch" refForName="bullet4a"/>
                    <dgm:constr type="w" for="ch" forName="textBox4a" refType="w" fact="0.171"/>
                    <dgm:constr type="h" for="ch" forName="textBox4a" refType="h" fact="0.238"/>
                    <dgm:constr type="userA" refType="h" refFor="ch" refForName="bullet4a" fact="0.53"/>
                    <dgm:constr type="l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l" for="ch" forName="textBox4b" refType="ctrX" refFor="ch" refForName="bullet4b"/>
                    <dgm:constr type="t" for="ch" forName="textBox4b" refType="ctrY" refFor="ch" refForName="bullet4b"/>
                    <dgm:constr type="w" for="ch" forName="textBox4b" refType="w" fact="0.21"/>
                    <dgm:constr type="h" for="ch" forName="textBox4b" refType="h" fact="0.457"/>
                    <dgm:constr type="userB" refType="h" refFor="ch" refForName="bullet4b" fact="0.53"/>
                    <dgm:constr type="l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l" for="ch" forName="textBox4c" refType="ctrX" refFor="ch" refForName="bullet4c"/>
                    <dgm:constr type="t" for="ch" forName="textBox4c" refType="ctrY" refFor="ch" refForName="bullet4c"/>
                    <dgm:constr type="w" for="ch" forName="textBox4c" refType="w" fact="0.21"/>
                    <dgm:constr type="h" for="ch" forName="textBox4c" refType="h" fact="0.618"/>
                    <dgm:constr type="userC" refType="h" refFor="ch" refForName="bullet4c" fact="0.53"/>
                    <dgm:constr type="l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l" for="ch" forName="textBox4d" refType="ctrX" refFor="ch" refForName="bullet4d"/>
                    <dgm:constr type="t" for="ch" forName="textBox4d" refType="ctrY" refFor="ch" refForName="bullet4d"/>
                    <dgm:constr type="w" for="ch" forName="textBox4d" refType="w" fact="0.21"/>
                    <dgm:constr type="h" for="ch" forName="textBox4d" refType="h" fact="0.717"/>
                    <dgm:constr type="userD" refType="h" refFor="ch" refForName="bullet4d" fact="0.53"/>
                    <dgm:constr type="lMarg" for="ch" forName="textBox4d" refType="userD" fact="2.834"/>
                    <dgm:constr type="primFontSz" for="ch" ptType="node" op="equ" val="65"/>
                  </dgm:constrLst>
                </dgm:if>
                <dgm:else name="Name82">
                  <dgm:constrLst>
                    <dgm:constr type="ctrX" for="ch" forName="bullet4a" refType="w" fact="0.11"/>
                    <dgm:constr type="ctrY" for="ch" forName="bullet4a" refType="h" fact="0.762"/>
                    <dgm:constr type="w" for="ch" forName="bullet4a" refType="w" fact="0.023"/>
                    <dgm:constr type="h" for="ch" forName="bullet4a" refType="w" refFor="ch" refForName="bullet4a"/>
                    <dgm:constr type="r" for="ch" forName="textBox4a" refType="ctrX" refFor="ch" refForName="bullet4a"/>
                    <dgm:constr type="b" for="ch" forName="textBox4a" refType="ctrY" refFor="ch" refForName="bullet4a"/>
                    <dgm:constr type="w" for="ch" forName="textBox4a" refType="w" fact="0.11"/>
                    <dgm:constr type="h" for="ch" forName="textBox4a" refType="h" fact="0.762"/>
                    <dgm:constr type="userA" refType="h" refFor="ch" refForName="bullet4a" fact="0.53"/>
                    <dgm:constr type="rMarg" for="ch" forName="textBox4a" refType="userA" fact="2.834"/>
                    <dgm:constr type="ctrX" for="ch" forName="bullet4b" refType="w" fact="0.281"/>
                    <dgm:constr type="ctrY" for="ch" forName="bullet4b" refType="h" fact="0.543"/>
                    <dgm:constr type="w" for="ch" forName="bullet4b" refType="w" fact="0.04"/>
                    <dgm:constr type="h" for="ch" forName="bullet4b" refType="w" refFor="ch" refForName="bullet4b"/>
                    <dgm:constr type="r" for="ch" forName="textBox4b" refType="ctrX" refFor="ch" refForName="bullet4b"/>
                    <dgm:constr type="b" for="ch" forName="textBox4b" refType="ctrY" refFor="ch" refForName="bullet4b"/>
                    <dgm:constr type="w" for="ch" forName="textBox4b" refType="w" fact="0.171"/>
                    <dgm:constr type="h" for="ch" forName="textBox4b" refType="h" fact="0.543"/>
                    <dgm:constr type="userB" refType="h" refFor="ch" refForName="bullet4b" fact="0.53"/>
                    <dgm:constr type="rMarg" for="ch" forName="textBox4b" refType="userB" fact="2.834"/>
                    <dgm:constr type="ctrX" for="ch" forName="bullet4c" refType="w" fact="0.495"/>
                    <dgm:constr type="ctrY" for="ch" forName="bullet4c" refType="h" fact="0.382"/>
                    <dgm:constr type="w" for="ch" forName="bullet4c" refType="w" fact="0.053"/>
                    <dgm:constr type="h" for="ch" forName="bullet4c" refType="w" refFor="ch" refForName="bullet4c"/>
                    <dgm:constr type="r" for="ch" forName="textBox4c" refType="ctrX" refFor="ch" refForName="bullet4c"/>
                    <dgm:constr type="b" for="ch" forName="textBox4c" refType="ctrY" refFor="ch" refForName="bullet4c"/>
                    <dgm:constr type="w" for="ch" forName="textBox4c" refType="w" fact="0.21"/>
                    <dgm:constr type="h" for="ch" forName="textBox4c" refType="h" fact="0.382"/>
                    <dgm:constr type="userC" refType="h" refFor="ch" refForName="bullet4c" fact="0.53"/>
                    <dgm:constr type="rMarg" for="ch" forName="textBox4c" refType="userC" fact="2.834"/>
                    <dgm:constr type="ctrX" for="ch" forName="bullet4d" refType="w" fact="0.73"/>
                    <dgm:constr type="ctrY" for="ch" forName="bullet4d" refType="h" fact="0.283"/>
                    <dgm:constr type="w" for="ch" forName="bullet4d" refType="w" fact="0.071"/>
                    <dgm:constr type="h" for="ch" forName="bullet4d" refType="w" refFor="ch" refForName="bullet4d"/>
                    <dgm:constr type="r" for="ch" forName="textBox4d" refType="ctrX" refFor="ch" refForName="bullet4d"/>
                    <dgm:constr type="b" for="ch" forName="textBox4d" refType="ctrY" refFor="ch" refForName="bullet4d"/>
                    <dgm:constr type="w" for="ch" forName="textBox4d" refType="w" fact="0.21"/>
                    <dgm:constr type="h" for="ch" forName="textBox4d" refType="h" fact="0.283"/>
                    <dgm:constr type="userD" refType="h" refFor="ch" refForName="bullet4d" fact="0.53"/>
                    <dgm:constr type="rMarg" for="ch" forName="textBox4d" refType="userD" fact="2.834"/>
                    <dgm:constr type="primFontSz" for="ch" ptType="node" op="equ" val="65"/>
                  </dgm:constrLst>
                </dgm:else>
              </dgm:choose>
              <dgm:ruleLst/>
              <dgm:forEach name="Name83" axis="ch" ptType="node" cnt="1">
                <dgm:layoutNode name="bullet4a" styleLbl="node1">
                  <dgm:alg type="sp"/>
                  <dgm:shape xmlns:r="http://schemas.openxmlformats.org/officeDocument/2006/relationships" type="ellipse" r:blip="">
                    <dgm:adjLst/>
                  </dgm:shape>
                  <dgm:presOf/>
                  <dgm:constrLst/>
                  <dgm:ruleLst/>
                </dgm:layoutNode>
                <dgm:layoutNode name="textBox4a" styleLbl="revTx">
                  <dgm:varLst>
                    <dgm:bulletEnabled val="1"/>
                  </dgm:varLst>
                  <dgm:choose name="Name84">
                    <dgm:if name="Name85" func="var" arg="dir" op="equ" val="norm">
                      <dgm:choose name="Name86">
                        <dgm:if name="Name87" axis="root des" ptType="all node" func="maxDepth" op="gt" val="1">
                          <dgm:alg type="tx">
                            <dgm:param type="txAnchorVert" val="t"/>
                            <dgm:param type="parTxLTRAlign" val="l"/>
                            <dgm:param type="parTxRTLAlign" val="r"/>
                          </dgm:alg>
                        </dgm:if>
                        <dgm:else name="Name88">
                          <dgm:alg type="tx">
                            <dgm:param type="txAnchorVert" val="t"/>
                            <dgm:param type="parTxLTRAlign" val="l"/>
                            <dgm:param type="parTxRTLAlign" val="l"/>
                          </dgm:alg>
                        </dgm:else>
                      </dgm:choose>
                    </dgm:if>
                    <dgm:else name="Name89">
                      <dgm:choose name="Name90">
                        <dgm:if name="Name91" axis="root des" ptType="all node" func="maxDepth" op="gt" val="1">
                          <dgm:alg type="tx">
                            <dgm:param type="txAnchorVert" val="b"/>
                            <dgm:param type="txAnchorVertCh" val="b"/>
                            <dgm:param type="parTxLTRAlign" val="l"/>
                            <dgm:param type="parTxRTLAlign" val="r"/>
                          </dgm:alg>
                        </dgm:if>
                        <dgm:else name="Name92">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93">
                    <dgm:if name="Name94" func="var" arg="dir" op="equ" val="norm">
                      <dgm:constrLst>
                        <dgm:constr type="rMarg"/>
                        <dgm:constr type="tMarg"/>
                        <dgm:constr type="bMarg"/>
                      </dgm:constrLst>
                    </dgm:if>
                    <dgm:else name="Name95">
                      <dgm:constrLst>
                        <dgm:constr type="lMarg"/>
                        <dgm:constr type="tMarg"/>
                        <dgm:constr type="bMarg"/>
                      </dgm:constrLst>
                    </dgm:else>
                  </dgm:choose>
                  <dgm:ruleLst>
                    <dgm:rule type="primFontSz" val="5" fact="NaN" max="NaN"/>
                  </dgm:ruleLst>
                </dgm:layoutNode>
              </dgm:forEach>
              <dgm:forEach name="Name96" axis="ch" ptType="node" st="2" cnt="1">
                <dgm:layoutNode name="bullet4b" styleLbl="node1">
                  <dgm:alg type="sp"/>
                  <dgm:shape xmlns:r="http://schemas.openxmlformats.org/officeDocument/2006/relationships" type="ellipse" r:blip="">
                    <dgm:adjLst/>
                  </dgm:shape>
                  <dgm:presOf/>
                  <dgm:constrLst/>
                  <dgm:ruleLst/>
                </dgm:layoutNode>
                <dgm:layoutNode name="textBox4b" styleLbl="revTx">
                  <dgm:varLst>
                    <dgm:bulletEnabled val="1"/>
                  </dgm:varLst>
                  <dgm:choose name="Name97">
                    <dgm:if name="Name98" func="var" arg="dir" op="equ" val="norm">
                      <dgm:choose name="Name99">
                        <dgm:if name="Name100" axis="root des" ptType="all node" func="maxDepth" op="gt" val="1">
                          <dgm:alg type="tx">
                            <dgm:param type="txAnchorVert" val="t"/>
                            <dgm:param type="parTxLTRAlign" val="l"/>
                            <dgm:param type="parTxRTLAlign" val="r"/>
                          </dgm:alg>
                        </dgm:if>
                        <dgm:else name="Name101">
                          <dgm:alg type="tx">
                            <dgm:param type="txAnchorVert" val="t"/>
                            <dgm:param type="parTxLTRAlign" val="l"/>
                            <dgm:param type="parTxRTLAlign" val="l"/>
                          </dgm:alg>
                        </dgm:else>
                      </dgm:choose>
                    </dgm:if>
                    <dgm:else name="Name102">
                      <dgm:choose name="Name103">
                        <dgm:if name="Name104" axis="root des" ptType="all node" func="maxDepth" op="gt" val="1">
                          <dgm:alg type="tx">
                            <dgm:param type="txAnchorVert" val="b"/>
                            <dgm:param type="txAnchorVertCh" val="b"/>
                            <dgm:param type="parTxLTRAlign" val="l"/>
                            <dgm:param type="parTxRTLAlign" val="r"/>
                          </dgm:alg>
                        </dgm:if>
                        <dgm:else name="Name105">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06">
                    <dgm:if name="Name107" func="var" arg="dir" op="equ" val="norm">
                      <dgm:constrLst>
                        <dgm:constr type="rMarg"/>
                        <dgm:constr type="tMarg"/>
                        <dgm:constr type="bMarg"/>
                      </dgm:constrLst>
                    </dgm:if>
                    <dgm:else name="Name108">
                      <dgm:constrLst>
                        <dgm:constr type="lMarg"/>
                        <dgm:constr type="tMarg"/>
                        <dgm:constr type="bMarg"/>
                      </dgm:constrLst>
                    </dgm:else>
                  </dgm:choose>
                  <dgm:ruleLst>
                    <dgm:rule type="primFontSz" val="5" fact="NaN" max="NaN"/>
                  </dgm:ruleLst>
                </dgm:layoutNode>
              </dgm:forEach>
              <dgm:forEach name="Name109" axis="ch" ptType="node" st="3" cnt="1">
                <dgm:layoutNode name="bullet4c" styleLbl="node1">
                  <dgm:alg type="sp"/>
                  <dgm:shape xmlns:r="http://schemas.openxmlformats.org/officeDocument/2006/relationships" type="ellipse" r:blip="">
                    <dgm:adjLst/>
                  </dgm:shape>
                  <dgm:presOf/>
                  <dgm:constrLst/>
                  <dgm:ruleLst/>
                </dgm:layoutNode>
                <dgm:layoutNode name="textBox4c" styleLbl="revTx">
                  <dgm:varLst>
                    <dgm:bulletEnabled val="1"/>
                  </dgm:varLst>
                  <dgm:choose name="Name110">
                    <dgm:if name="Name111" func="var" arg="dir" op="equ" val="norm">
                      <dgm:choose name="Name112">
                        <dgm:if name="Name113" axis="root des" ptType="all node" func="maxDepth" op="gt" val="1">
                          <dgm:alg type="tx">
                            <dgm:param type="txAnchorVert" val="t"/>
                            <dgm:param type="parTxLTRAlign" val="l"/>
                            <dgm:param type="parTxRTLAlign" val="r"/>
                          </dgm:alg>
                        </dgm:if>
                        <dgm:else name="Name114">
                          <dgm:alg type="tx">
                            <dgm:param type="txAnchorVert" val="t"/>
                            <dgm:param type="parTxLTRAlign" val="l"/>
                            <dgm:param type="parTxRTLAlign" val="l"/>
                          </dgm:alg>
                        </dgm:else>
                      </dgm:choose>
                    </dgm:if>
                    <dgm:else name="Name115">
                      <dgm:choose name="Name116">
                        <dgm:if name="Name117" axis="root des" ptType="all node" func="maxDepth" op="gt" val="1">
                          <dgm:alg type="tx">
                            <dgm:param type="txAnchorVert" val="b"/>
                            <dgm:param type="txAnchorVertCh" val="b"/>
                            <dgm:param type="parTxLTRAlign" val="l"/>
                            <dgm:param type="parTxRTLAlign" val="r"/>
                          </dgm:alg>
                        </dgm:if>
                        <dgm:else name="Name11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19">
                    <dgm:if name="Name120" func="var" arg="dir" op="equ" val="norm">
                      <dgm:constrLst>
                        <dgm:constr type="rMarg"/>
                        <dgm:constr type="tMarg"/>
                        <dgm:constr type="bMarg"/>
                      </dgm:constrLst>
                    </dgm:if>
                    <dgm:else name="Name121">
                      <dgm:constrLst>
                        <dgm:constr type="lMarg"/>
                        <dgm:constr type="tMarg"/>
                        <dgm:constr type="bMarg"/>
                      </dgm:constrLst>
                    </dgm:else>
                  </dgm:choose>
                  <dgm:ruleLst>
                    <dgm:rule type="primFontSz" val="5" fact="NaN" max="NaN"/>
                  </dgm:ruleLst>
                </dgm:layoutNode>
              </dgm:forEach>
              <dgm:forEach name="Name122" axis="ch" ptType="node" st="4" cnt="1">
                <dgm:layoutNode name="bullet4d" styleLbl="node1">
                  <dgm:alg type="sp"/>
                  <dgm:shape xmlns:r="http://schemas.openxmlformats.org/officeDocument/2006/relationships" type="ellipse" r:blip="">
                    <dgm:adjLst/>
                  </dgm:shape>
                  <dgm:presOf/>
                  <dgm:constrLst/>
                  <dgm:ruleLst/>
                </dgm:layoutNode>
                <dgm:layoutNode name="textBox4d" styleLbl="revTx">
                  <dgm:varLst>
                    <dgm:bulletEnabled val="1"/>
                  </dgm:varLst>
                  <dgm:choose name="Name123">
                    <dgm:if name="Name124" func="var" arg="dir" op="equ" val="norm">
                      <dgm:choose name="Name125">
                        <dgm:if name="Name126" axis="root des" ptType="all node" func="maxDepth" op="gt" val="1">
                          <dgm:alg type="tx">
                            <dgm:param type="txAnchorVert" val="t"/>
                            <dgm:param type="parTxLTRAlign" val="l"/>
                            <dgm:param type="parTxRTLAlign" val="r"/>
                          </dgm:alg>
                        </dgm:if>
                        <dgm:else name="Name127">
                          <dgm:alg type="tx">
                            <dgm:param type="txAnchorVert" val="t"/>
                            <dgm:param type="parTxLTRAlign" val="l"/>
                            <dgm:param type="parTxRTLAlign" val="l"/>
                          </dgm:alg>
                        </dgm:else>
                      </dgm:choose>
                    </dgm:if>
                    <dgm:else name="Name128">
                      <dgm:choose name="Name129">
                        <dgm:if name="Name130" axis="root des" ptType="all node" func="maxDepth" op="gt" val="1">
                          <dgm:alg type="tx">
                            <dgm:param type="txAnchorVert" val="b"/>
                            <dgm:param type="txAnchorVertCh" val="b"/>
                            <dgm:param type="parTxLTRAlign" val="l"/>
                            <dgm:param type="parTxRTLAlign" val="r"/>
                          </dgm:alg>
                        </dgm:if>
                        <dgm:else name="Name13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32">
                    <dgm:if name="Name133" func="var" arg="dir" op="equ" val="norm">
                      <dgm:constrLst>
                        <dgm:constr type="rMarg"/>
                        <dgm:constr type="tMarg"/>
                        <dgm:constr type="bMarg"/>
                      </dgm:constrLst>
                    </dgm:if>
                    <dgm:else name="Name134">
                      <dgm:constrLst>
                        <dgm:constr type="lMarg"/>
                        <dgm:constr type="tMarg"/>
                        <dgm:constr type="bMarg"/>
                      </dgm:constrLst>
                    </dgm:else>
                  </dgm:choose>
                  <dgm:ruleLst>
                    <dgm:rule type="primFontSz" val="5" fact="NaN" max="NaN"/>
                  </dgm:ruleLst>
                </dgm:layoutNode>
              </dgm:forEach>
            </dgm:layoutNode>
          </dgm:if>
          <dgm:else name="Name135">
            <dgm:layoutNode name="arrowDiagram5">
              <dgm:alg type="composite">
                <dgm:param type="vertAlign" val="none"/>
                <dgm:param type="horzAlign" val="none"/>
              </dgm:alg>
              <dgm:shape xmlns:r="http://schemas.openxmlformats.org/officeDocument/2006/relationships" r:blip="">
                <dgm:adjLst/>
              </dgm:shape>
              <dgm:presOf/>
              <dgm:choose name="Name136">
                <dgm:if name="Name137" func="var" arg="dir" op="equ" val="norm">
                  <dgm:constrLst>
                    <dgm:constr type="ctrX" for="ch" forName="bullet5a" refType="w" fact="0.11"/>
                    <dgm:constr type="ctrY" for="ch" forName="bullet5a" refType="h" fact="0.762"/>
                    <dgm:constr type="w" for="ch" forName="bullet5a" refType="w" fact="0.023"/>
                    <dgm:constr type="h" for="ch" forName="bullet5a" refType="w" refFor="ch" refForName="bullet5a"/>
                    <dgm:constr type="l" for="ch" forName="textBox5a" refType="ctrX" refFor="ch" refForName="bullet5a"/>
                    <dgm:constr type="t" for="ch" forName="textBox5a" refType="ctrY" refFor="ch" refForName="bullet5a"/>
                    <dgm:constr type="w" for="ch" forName="textBox5a" refType="w" fact="0.131"/>
                    <dgm:constr type="h" for="ch" forName="textBox5a" refType="h" fact="0.238"/>
                    <dgm:constr type="userA" refType="h" refFor="ch" refForName="bullet5a" fact="0.53"/>
                    <dgm:constr type="l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l" for="ch" forName="textBox5b" refType="ctrX" refFor="ch" refForName="bullet5b"/>
                    <dgm:constr type="t" for="ch" forName="textBox5b" refType="ctrY" refFor="ch" refForName="bullet5b"/>
                    <dgm:constr type="w" for="ch" forName="textBox5b" refType="w" fact="0.166"/>
                    <dgm:constr type="h" for="ch" forName="textBox5b" refType="h" fact="0.419"/>
                    <dgm:constr type="userB" refType="h" refFor="ch" refForName="bullet5b" fact="0.53"/>
                    <dgm:constr type="l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l" for="ch" forName="textBox5c" refType="ctrX" refFor="ch" refForName="bullet5c"/>
                    <dgm:constr type="t" for="ch" forName="textBox5c" refType="ctrY" refFor="ch" refForName="bullet5c"/>
                    <dgm:constr type="w" for="ch" forName="textBox5c" refType="w" fact="0.193"/>
                    <dgm:constr type="h" for="ch" forName="textBox5c" refType="h" fact="0.562"/>
                    <dgm:constr type="userC" refType="h" refFor="ch" refForName="bullet5c" fact="0.53"/>
                    <dgm:constr type="l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l" for="ch" forName="textBox5d" refType="ctrX" refFor="ch" refForName="bullet5d"/>
                    <dgm:constr type="t" for="ch" forName="textBox5d" refType="ctrY" refFor="ch" refForName="bullet5d"/>
                    <dgm:constr type="w" for="ch" forName="textBox5d" refType="w" fact="0.2"/>
                    <dgm:constr type="h" for="ch" forName="textBox5d" refType="h" fact="0.67"/>
                    <dgm:constr type="userD" refType="h" refFor="ch" refForName="bullet5d" fact="0.53"/>
                    <dgm:constr type="l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l" for="ch" forName="textBox5e" refType="ctrX" refFor="ch" refForName="bullet5e"/>
                    <dgm:constr type="t" for="ch" forName="textBox5e" refType="ctrY" refFor="ch" refForName="bullet5e"/>
                    <dgm:constr type="w" for="ch" forName="textBox5e" refType="w" fact="0.2"/>
                    <dgm:constr type="h" for="ch" forName="textBox5e" refType="h" fact="0.736"/>
                    <dgm:constr type="userE" refType="h" refFor="ch" refForName="bullet5e" fact="0.53"/>
                    <dgm:constr type="lMarg" for="ch" forName="textBox5e" refType="userE" fact="2.834"/>
                    <dgm:constr type="primFontSz" for="ch" ptType="node" op="equ" val="65"/>
                  </dgm:constrLst>
                </dgm:if>
                <dgm:else name="Name138">
                  <dgm:constrLst>
                    <dgm:constr type="ctrX" for="ch" forName="bullet5a" refType="w" fact="0.11"/>
                    <dgm:constr type="ctrY" for="ch" forName="bullet5a" refType="h" fact="0.762"/>
                    <dgm:constr type="w" for="ch" forName="bullet5a" refType="w" fact="0.023"/>
                    <dgm:constr type="h" for="ch" forName="bullet5a" refType="w" refFor="ch" refForName="bullet5a"/>
                    <dgm:constr type="r" for="ch" forName="textBox5a" refType="ctrX" refFor="ch" refForName="bullet5a"/>
                    <dgm:constr type="b" for="ch" forName="textBox5a" refType="ctrY" refFor="ch" refForName="bullet5a"/>
                    <dgm:constr type="w" for="ch" forName="textBox5a" refType="w" fact="0.11"/>
                    <dgm:constr type="h" for="ch" forName="textBox5a" refType="h" fact="0.762"/>
                    <dgm:constr type="userA" refType="h" refFor="ch" refForName="bullet5a" fact="0.53"/>
                    <dgm:constr type="rMarg" for="ch" forName="textBox5a" refType="userA" fact="2.834"/>
                    <dgm:constr type="ctrX" for="ch" forName="bullet5b" refType="w" fact="0.241"/>
                    <dgm:constr type="ctrY" for="ch" forName="bullet5b" refType="h" fact="0.581"/>
                    <dgm:constr type="w" for="ch" forName="bullet5b" refType="w" fact="0.036"/>
                    <dgm:constr type="h" for="ch" forName="bullet5b" refType="w" refFor="ch" refForName="bullet5b"/>
                    <dgm:constr type="r" for="ch" forName="textBox5b" refType="ctrX" refFor="ch" refForName="bullet5b"/>
                    <dgm:constr type="b" for="ch" forName="textBox5b" refType="ctrY" refFor="ch" refForName="bullet5b"/>
                    <dgm:constr type="w" for="ch" forName="textBox5b" refType="w" fact="0.131"/>
                    <dgm:constr type="h" for="ch" forName="textBox5b" refType="h" fact="0.581"/>
                    <dgm:constr type="userB" refType="h" refFor="ch" refForName="bullet5b" fact="0.53"/>
                    <dgm:constr type="rMarg" for="ch" forName="textBox5b" refType="userB" fact="2.834"/>
                    <dgm:constr type="ctrX" for="ch" forName="bullet5c" refType="w" fact="0.407"/>
                    <dgm:constr type="ctrY" for="ch" forName="bullet5c" refType="h" fact="0.438"/>
                    <dgm:constr type="w" for="ch" forName="bullet5c" refType="w" fact="0.048"/>
                    <dgm:constr type="h" for="ch" forName="bullet5c" refType="w" refFor="ch" refForName="bullet5c"/>
                    <dgm:constr type="r" for="ch" forName="textBox5c" refType="ctrX" refFor="ch" refForName="bullet5c"/>
                    <dgm:constr type="b" for="ch" forName="textBox5c" refType="ctrY" refFor="ch" refForName="bullet5c"/>
                    <dgm:constr type="w" for="ch" forName="textBox5c" refType="w" fact="0.166"/>
                    <dgm:constr type="h" for="ch" forName="textBox5c" refType="h" fact="0.438"/>
                    <dgm:constr type="userC" refType="h" refFor="ch" refForName="bullet5c" fact="0.53"/>
                    <dgm:constr type="rMarg" for="ch" forName="textBox5c" refType="userC" fact="2.834"/>
                    <dgm:constr type="ctrX" for="ch" forName="bullet5d" refType="w" fact="0.6"/>
                    <dgm:constr type="ctrY" for="ch" forName="bullet5d" refType="h" fact="0.33"/>
                    <dgm:constr type="w" for="ch" forName="bullet5d" refType="w" fact="0.062"/>
                    <dgm:constr type="h" for="ch" forName="bullet5d" refType="w" refFor="ch" refForName="bullet5d"/>
                    <dgm:constr type="r" for="ch" forName="textBox5d" refType="ctrX" refFor="ch" refForName="bullet5d"/>
                    <dgm:constr type="b" for="ch" forName="textBox5d" refType="ctrY" refFor="ch" refForName="bullet5d"/>
                    <dgm:constr type="w" for="ch" forName="textBox5d" refType="w" fact="0.193"/>
                    <dgm:constr type="h" for="ch" forName="textBox5d" refType="h" fact="0.33"/>
                    <dgm:constr type="userD" refType="h" refFor="ch" refForName="bullet5d" fact="0.53"/>
                    <dgm:constr type="rMarg" for="ch" forName="textBox5d" refType="userD" fact="2.834"/>
                    <dgm:constr type="ctrX" for="ch" forName="bullet5e" refType="w" fact="0.8"/>
                    <dgm:constr type="ctrY" for="ch" forName="bullet5e" refType="h" fact="0.264"/>
                    <dgm:constr type="w" for="ch" forName="bullet5e" refType="w" fact="0.079"/>
                    <dgm:constr type="h" for="ch" forName="bullet5e" refType="w" refFor="ch" refForName="bullet5e"/>
                    <dgm:constr type="r" for="ch" forName="textBox5e" refType="ctrX" refFor="ch" refForName="bullet5e"/>
                    <dgm:constr type="b" for="ch" forName="textBox5e" refType="ctrY" refFor="ch" refForName="bullet5e"/>
                    <dgm:constr type="w" for="ch" forName="textBox5e" refType="w" fact="0.2"/>
                    <dgm:constr type="h" for="ch" forName="textBox5e" refType="h" fact="0.264"/>
                    <dgm:constr type="userE" refType="h" refFor="ch" refForName="bullet5e" fact="0.53"/>
                    <dgm:constr type="rMarg" for="ch" forName="textBox5e" refType="userE" fact="2.834"/>
                    <dgm:constr type="primFontSz" for="ch" ptType="node" op="equ" val="65"/>
                  </dgm:constrLst>
                </dgm:else>
              </dgm:choose>
              <dgm:ruleLst/>
              <dgm:forEach name="Name139" axis="ch" ptType="node" cnt="1">
                <dgm:layoutNode name="bullet5a" styleLbl="node1">
                  <dgm:alg type="sp"/>
                  <dgm:shape xmlns:r="http://schemas.openxmlformats.org/officeDocument/2006/relationships" type="ellipse" r:blip="">
                    <dgm:adjLst/>
                  </dgm:shape>
                  <dgm:presOf/>
                  <dgm:constrLst/>
                  <dgm:ruleLst/>
                </dgm:layoutNode>
                <dgm:layoutNode name="textBox5a" styleLbl="revTx">
                  <dgm:varLst>
                    <dgm:bulletEnabled val="1"/>
                  </dgm:varLst>
                  <dgm:choose name="Name140">
                    <dgm:if name="Name141" func="var" arg="dir" op="equ" val="norm">
                      <dgm:choose name="Name142">
                        <dgm:if name="Name143" axis="root des" ptType="all node" func="maxDepth" op="gt" val="1">
                          <dgm:alg type="tx">
                            <dgm:param type="txAnchorVert" val="t"/>
                            <dgm:param type="parTxLTRAlign" val="l"/>
                            <dgm:param type="parTxRTLAlign" val="r"/>
                          </dgm:alg>
                        </dgm:if>
                        <dgm:else name="Name144">
                          <dgm:alg type="tx">
                            <dgm:param type="txAnchorVert" val="t"/>
                            <dgm:param type="parTxLTRAlign" val="l"/>
                            <dgm:param type="parTxRTLAlign" val="l"/>
                          </dgm:alg>
                        </dgm:else>
                      </dgm:choose>
                    </dgm:if>
                    <dgm:else name="Name145">
                      <dgm:choose name="Name146">
                        <dgm:if name="Name147" axis="root des" ptType="all node" func="maxDepth" op="gt" val="1">
                          <dgm:alg type="tx">
                            <dgm:param type="txAnchorVert" val="b"/>
                            <dgm:param type="txAnchorVertCh" val="b"/>
                            <dgm:param type="parTxLTRAlign" val="l"/>
                            <dgm:param type="parTxRTLAlign" val="r"/>
                          </dgm:alg>
                        </dgm:if>
                        <dgm:else name="Name148">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49">
                    <dgm:if name="Name150" func="var" arg="dir" op="equ" val="norm">
                      <dgm:constrLst>
                        <dgm:constr type="rMarg"/>
                        <dgm:constr type="tMarg"/>
                        <dgm:constr type="bMarg"/>
                      </dgm:constrLst>
                    </dgm:if>
                    <dgm:else name="Name151">
                      <dgm:constrLst>
                        <dgm:constr type="lMarg"/>
                        <dgm:constr type="tMarg"/>
                        <dgm:constr type="bMarg"/>
                      </dgm:constrLst>
                    </dgm:else>
                  </dgm:choose>
                  <dgm:ruleLst>
                    <dgm:rule type="primFontSz" val="5" fact="NaN" max="NaN"/>
                  </dgm:ruleLst>
                </dgm:layoutNode>
              </dgm:forEach>
              <dgm:forEach name="Name152" axis="ch" ptType="node" st="2" cnt="1">
                <dgm:layoutNode name="bullet5b" styleLbl="node1">
                  <dgm:alg type="sp"/>
                  <dgm:shape xmlns:r="http://schemas.openxmlformats.org/officeDocument/2006/relationships" type="ellipse" r:blip="">
                    <dgm:adjLst/>
                  </dgm:shape>
                  <dgm:presOf/>
                  <dgm:constrLst/>
                  <dgm:ruleLst/>
                </dgm:layoutNode>
                <dgm:layoutNode name="textBox5b" styleLbl="revTx">
                  <dgm:varLst>
                    <dgm:bulletEnabled val="1"/>
                  </dgm:varLst>
                  <dgm:choose name="Name153">
                    <dgm:if name="Name154" func="var" arg="dir" op="equ" val="norm">
                      <dgm:choose name="Name155">
                        <dgm:if name="Name156" axis="root des" ptType="all node" func="maxDepth" op="gt" val="1">
                          <dgm:alg type="tx">
                            <dgm:param type="txAnchorVert" val="t"/>
                            <dgm:param type="parTxLTRAlign" val="l"/>
                            <dgm:param type="parTxRTLAlign" val="r"/>
                          </dgm:alg>
                        </dgm:if>
                        <dgm:else name="Name157">
                          <dgm:alg type="tx">
                            <dgm:param type="txAnchorVert" val="t"/>
                            <dgm:param type="parTxLTRAlign" val="l"/>
                            <dgm:param type="parTxRTLAlign" val="l"/>
                          </dgm:alg>
                        </dgm:else>
                      </dgm:choose>
                    </dgm:if>
                    <dgm:else name="Name158">
                      <dgm:choose name="Name159">
                        <dgm:if name="Name160" axis="root des" ptType="all node" func="maxDepth" op="gt" val="1">
                          <dgm:alg type="tx">
                            <dgm:param type="txAnchorVert" val="b"/>
                            <dgm:param type="txAnchorVertCh" val="b"/>
                            <dgm:param type="parTxLTRAlign" val="l"/>
                            <dgm:param type="parTxRTLAlign" val="r"/>
                          </dgm:alg>
                        </dgm:if>
                        <dgm:else name="Name161">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62">
                    <dgm:if name="Name163" func="var" arg="dir" op="equ" val="norm">
                      <dgm:constrLst>
                        <dgm:constr type="rMarg"/>
                        <dgm:constr type="tMarg"/>
                        <dgm:constr type="bMarg"/>
                      </dgm:constrLst>
                    </dgm:if>
                    <dgm:else name="Name164">
                      <dgm:constrLst>
                        <dgm:constr type="lMarg"/>
                        <dgm:constr type="tMarg"/>
                        <dgm:constr type="bMarg"/>
                      </dgm:constrLst>
                    </dgm:else>
                  </dgm:choose>
                  <dgm:ruleLst>
                    <dgm:rule type="primFontSz" val="5" fact="NaN" max="NaN"/>
                  </dgm:ruleLst>
                </dgm:layoutNode>
              </dgm:forEach>
              <dgm:forEach name="Name165" axis="ch" ptType="node" st="3" cnt="1">
                <dgm:layoutNode name="bullet5c" styleLbl="node1">
                  <dgm:alg type="sp"/>
                  <dgm:shape xmlns:r="http://schemas.openxmlformats.org/officeDocument/2006/relationships" type="ellipse" r:blip="">
                    <dgm:adjLst/>
                  </dgm:shape>
                  <dgm:presOf/>
                  <dgm:constrLst/>
                  <dgm:ruleLst/>
                </dgm:layoutNode>
                <dgm:layoutNode name="textBox5c" styleLbl="revTx">
                  <dgm:varLst>
                    <dgm:bulletEnabled val="1"/>
                  </dgm:varLst>
                  <dgm:choose name="Name166">
                    <dgm:if name="Name167" func="var" arg="dir" op="equ" val="norm">
                      <dgm:choose name="Name168">
                        <dgm:if name="Name169" axis="root des" ptType="all node" func="maxDepth" op="gt" val="1">
                          <dgm:alg type="tx">
                            <dgm:param type="txAnchorVert" val="t"/>
                            <dgm:param type="parTxLTRAlign" val="l"/>
                            <dgm:param type="parTxRTLAlign" val="r"/>
                          </dgm:alg>
                        </dgm:if>
                        <dgm:else name="Name170">
                          <dgm:alg type="tx">
                            <dgm:param type="txAnchorVert" val="t"/>
                            <dgm:param type="parTxLTRAlign" val="l"/>
                            <dgm:param type="parTxRTLAlign" val="l"/>
                          </dgm:alg>
                        </dgm:else>
                      </dgm:choose>
                    </dgm:if>
                    <dgm:else name="Name171">
                      <dgm:choose name="Name172">
                        <dgm:if name="Name173" axis="root des" ptType="all node" func="maxDepth" op="gt" val="1">
                          <dgm:alg type="tx">
                            <dgm:param type="txAnchorVert" val="b"/>
                            <dgm:param type="txAnchorVertCh" val="b"/>
                            <dgm:param type="parTxLTRAlign" val="l"/>
                            <dgm:param type="parTxRTLAlign" val="r"/>
                          </dgm:alg>
                        </dgm:if>
                        <dgm:else name="Name174">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75">
                    <dgm:if name="Name176" func="var" arg="dir" op="equ" val="norm">
                      <dgm:constrLst>
                        <dgm:constr type="rMarg"/>
                        <dgm:constr type="tMarg"/>
                        <dgm:constr type="bMarg"/>
                      </dgm:constrLst>
                    </dgm:if>
                    <dgm:else name="Name177">
                      <dgm:constrLst>
                        <dgm:constr type="lMarg"/>
                        <dgm:constr type="tMarg"/>
                        <dgm:constr type="bMarg"/>
                      </dgm:constrLst>
                    </dgm:else>
                  </dgm:choose>
                  <dgm:ruleLst>
                    <dgm:rule type="primFontSz" val="5" fact="NaN" max="NaN"/>
                  </dgm:ruleLst>
                </dgm:layoutNode>
              </dgm:forEach>
              <dgm:forEach name="Name178" axis="ch" ptType="node" st="4" cnt="1">
                <dgm:layoutNode name="bullet5d" styleLbl="node1">
                  <dgm:alg type="sp"/>
                  <dgm:shape xmlns:r="http://schemas.openxmlformats.org/officeDocument/2006/relationships" type="ellipse" r:blip="">
                    <dgm:adjLst/>
                  </dgm:shape>
                  <dgm:presOf/>
                  <dgm:constrLst/>
                  <dgm:ruleLst/>
                </dgm:layoutNode>
                <dgm:layoutNode name="textBox5d" styleLbl="revTx">
                  <dgm:varLst>
                    <dgm:bulletEnabled val="1"/>
                  </dgm:varLst>
                  <dgm:choose name="Name179">
                    <dgm:if name="Name180" func="var" arg="dir" op="equ" val="norm">
                      <dgm:choose name="Name181">
                        <dgm:if name="Name182" axis="root des" ptType="all node" func="maxDepth" op="gt" val="1">
                          <dgm:alg type="tx">
                            <dgm:param type="txAnchorVert" val="t"/>
                            <dgm:param type="parTxLTRAlign" val="l"/>
                            <dgm:param type="parTxRTLAlign" val="r"/>
                          </dgm:alg>
                        </dgm:if>
                        <dgm:else name="Name183">
                          <dgm:alg type="tx">
                            <dgm:param type="txAnchorVert" val="t"/>
                            <dgm:param type="parTxLTRAlign" val="l"/>
                            <dgm:param type="parTxRTLAlign" val="l"/>
                          </dgm:alg>
                        </dgm:else>
                      </dgm:choose>
                    </dgm:if>
                    <dgm:else name="Name184">
                      <dgm:choose name="Name185">
                        <dgm:if name="Name186" axis="root des" ptType="all node" func="maxDepth" op="gt" val="1">
                          <dgm:alg type="tx">
                            <dgm:param type="txAnchorVert" val="b"/>
                            <dgm:param type="txAnchorVertCh" val="b"/>
                            <dgm:param type="parTxLTRAlign" val="l"/>
                            <dgm:param type="parTxRTLAlign" val="r"/>
                          </dgm:alg>
                        </dgm:if>
                        <dgm:else name="Name187">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188">
                    <dgm:if name="Name189" func="var" arg="dir" op="equ" val="norm">
                      <dgm:constrLst>
                        <dgm:constr type="rMarg"/>
                        <dgm:constr type="tMarg"/>
                        <dgm:constr type="bMarg"/>
                      </dgm:constrLst>
                    </dgm:if>
                    <dgm:else name="Name190">
                      <dgm:constrLst>
                        <dgm:constr type="lMarg"/>
                        <dgm:constr type="tMarg"/>
                        <dgm:constr type="bMarg"/>
                      </dgm:constrLst>
                    </dgm:else>
                  </dgm:choose>
                  <dgm:ruleLst>
                    <dgm:rule type="primFontSz" val="5" fact="NaN" max="NaN"/>
                  </dgm:ruleLst>
                </dgm:layoutNode>
              </dgm:forEach>
              <dgm:forEach name="Name191" axis="ch" ptType="node" st="5" cnt="1">
                <dgm:layoutNode name="bullet5e" styleLbl="node1">
                  <dgm:alg type="sp"/>
                  <dgm:shape xmlns:r="http://schemas.openxmlformats.org/officeDocument/2006/relationships" type="ellipse" r:blip="">
                    <dgm:adjLst/>
                  </dgm:shape>
                  <dgm:presOf/>
                  <dgm:constrLst/>
                  <dgm:ruleLst/>
                </dgm:layoutNode>
                <dgm:layoutNode name="textBox5e" styleLbl="revTx">
                  <dgm:varLst>
                    <dgm:bulletEnabled val="1"/>
                  </dgm:varLst>
                  <dgm:choose name="Name192">
                    <dgm:if name="Name193" func="var" arg="dir" op="equ" val="norm">
                      <dgm:choose name="Name194">
                        <dgm:if name="Name195" axis="root des" ptType="all node" func="maxDepth" op="gt" val="1">
                          <dgm:alg type="tx">
                            <dgm:param type="txAnchorVert" val="t"/>
                            <dgm:param type="parTxLTRAlign" val="l"/>
                            <dgm:param type="parTxRTLAlign" val="r"/>
                          </dgm:alg>
                        </dgm:if>
                        <dgm:else name="Name196">
                          <dgm:alg type="tx">
                            <dgm:param type="txAnchorVert" val="t"/>
                            <dgm:param type="parTxLTRAlign" val="l"/>
                            <dgm:param type="parTxRTLAlign" val="l"/>
                          </dgm:alg>
                        </dgm:else>
                      </dgm:choose>
                    </dgm:if>
                    <dgm:else name="Name197">
                      <dgm:choose name="Name198">
                        <dgm:if name="Name199" axis="root des" ptType="all node" func="maxDepth" op="gt" val="1">
                          <dgm:alg type="tx">
                            <dgm:param type="txAnchorVert" val="b"/>
                            <dgm:param type="txAnchorVertCh" val="b"/>
                            <dgm:param type="parTxLTRAlign" val="l"/>
                            <dgm:param type="parTxRTLAlign" val="r"/>
                          </dgm:alg>
                        </dgm:if>
                        <dgm:else name="Name200">
                          <dgm:alg type="tx">
                            <dgm:param type="txAnchorVert" val="b"/>
                            <dgm:param type="parTxLTRAlign" val="r"/>
                            <dgm:param type="parTxRTLAlign" val="r"/>
                          </dgm:alg>
                        </dgm:else>
                      </dgm:choose>
                    </dgm:else>
                  </dgm:choose>
                  <dgm:shape xmlns:r="http://schemas.openxmlformats.org/officeDocument/2006/relationships" type="rect" r:blip="">
                    <dgm:adjLst/>
                  </dgm:shape>
                  <dgm:presOf axis="desOrSelf" ptType="node"/>
                  <dgm:choose name="Name201">
                    <dgm:if name="Name202" func="var" arg="dir" op="equ" val="norm">
                      <dgm:constrLst>
                        <dgm:constr type="rMarg"/>
                        <dgm:constr type="tMarg"/>
                        <dgm:constr type="bMarg"/>
                      </dgm:constrLst>
                    </dgm:if>
                    <dgm:else name="Name203">
                      <dgm:constrLst>
                        <dgm:constr type="lMarg"/>
                        <dgm:constr type="tMarg"/>
                        <dgm:constr type="bMarg"/>
                      </dgm:constrLst>
                    </dgm:else>
                  </dgm:choose>
                  <dgm:ruleLst>
                    <dgm:rule type="primFontSz" val="5" fact="NaN" max="NaN"/>
                  </dgm:ruleLst>
                </dgm:layoutNode>
              </dgm:forEach>
            </dgm:layoutNode>
          </dgm:else>
        </dgm:choose>
      </dgm:if>
      <dgm:else name="Name204"/>
    </dgm:choose>
  </dgm:layoutNode>
</dgm:layoutDef>
</file>

<file path=ppt/diagrams/layout6.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7.xml><?xml version="1.0" encoding="utf-8"?>
<dgm:layoutDef xmlns:dgm="http://schemas.openxmlformats.org/drawingml/2006/diagram" xmlns:a="http://schemas.openxmlformats.org/drawingml/2006/main" uniqueId="urn:microsoft.com/office/officeart/2005/8/layout/pyramid2">
  <dgm:title val=""/>
  <dgm:desc val=""/>
  <dgm:catLst>
    <dgm:cat type="pyramid" pri="3000"/>
    <dgm:cat type="list" pri="21000"/>
    <dgm:cat type="convert" pri="17000"/>
  </dgm:catLst>
  <dgm:sampData useDef="1">
    <dgm:dataModel>
      <dgm:ptLst/>
      <dgm:bg/>
      <dgm:whole/>
    </dgm:dataModel>
  </dgm:sampData>
  <dgm:styleData useDef="1">
    <dgm:dataModel>
      <dgm:ptLst/>
      <dgm:bg/>
      <dgm:whole/>
    </dgm:dataModel>
  </dgm:styleData>
  <dgm:clrData useDef="1">
    <dgm:dataModel>
      <dgm:ptLst/>
      <dgm:bg/>
      <dgm:whole/>
    </dgm:dataModel>
  </dgm:clrData>
  <dgm:layoutNode name="compositeShape">
    <dgm:alg type="composite"/>
    <dgm:shape xmlns:r="http://schemas.openxmlformats.org/officeDocument/2006/relationships" r:blip="">
      <dgm:adjLst/>
    </dgm:shape>
    <dgm:presOf/>
    <dgm:varLst>
      <dgm:dir/>
      <dgm:resizeHandles/>
    </dgm:varLst>
    <dgm:choose name="Name0">
      <dgm:if name="Name1" func="var" arg="dir" op="equ" val="norm">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l" for="ch" forName="theList" refType="w" refFor="ch" refForName="pyramid" fact="0.5"/>
          <dgm:constr type="h" for="des" forName="aSpace" refType="h" fact="0.1"/>
        </dgm:constrLst>
      </dgm:if>
      <dgm:else name="Name2">
        <dgm:constrLst>
          <dgm:constr type="w" for="ch" forName="pyramid" refType="h"/>
          <dgm:constr type="h" for="ch" forName="pyramid" refType="h"/>
          <dgm:constr type="h" for="ch" forName="theList" refType="h" fact="0.8"/>
          <dgm:constr type="w" for="ch" forName="theList" refType="h" fact="0.65"/>
          <dgm:constr type="ctrY" for="ch" forName="theList" refType="h" refFor="ch" refForName="pyramid" fact="0.5"/>
          <dgm:constr type="r" for="ch" forName="theList" refType="w" refFor="ch" refForName="pyramid" fact="0.5"/>
          <dgm:constr type="h" for="des" forName="aSpace" refType="h" fact="0.1"/>
        </dgm:constrLst>
      </dgm:else>
    </dgm:choose>
    <dgm:ruleLst/>
    <dgm:choose name="Name3">
      <dgm:if name="Name4" axis="ch" ptType="node" func="cnt" op="gte" val="1">
        <dgm:layoutNode name="pyramid" styleLbl="node1">
          <dgm:alg type="sp"/>
          <dgm:shape xmlns:r="http://schemas.openxmlformats.org/officeDocument/2006/relationships" type="triangle" r:blip="">
            <dgm:adjLst/>
          </dgm:shape>
          <dgm:presOf/>
          <dgm:constrLst/>
          <dgm:ruleLst/>
        </dgm:layoutNode>
        <dgm:layoutNode name="theList">
          <dgm:alg type="lin">
            <dgm:param type="linDir" val="fromT"/>
          </dgm:alg>
          <dgm:shape xmlns:r="http://schemas.openxmlformats.org/officeDocument/2006/relationships" r:blip="">
            <dgm:adjLst/>
          </dgm:shape>
          <dgm:presOf/>
          <dgm:constrLst>
            <dgm:constr type="w" for="ch" forName="aNode" refType="w"/>
            <dgm:constr type="h" for="ch" forName="aNode" refType="h"/>
            <dgm:constr type="primFontSz" for="ch" ptType="node" op="equ"/>
          </dgm:constrLst>
          <dgm:ruleLst/>
          <dgm:forEach name="aNodeForEach" axis="ch" ptType="node">
            <dgm:layoutNode name="aNode" styleLbl="fgAcc1">
              <dgm:varLst>
                <dgm:bulletEnabled val="1"/>
              </dgm:varLst>
              <dgm:alg type="tx"/>
              <dgm:shape xmlns:r="http://schemas.openxmlformats.org/officeDocument/2006/relationships" type="roundRect" r:blip="">
                <dgm:adjLst/>
              </dgm:shape>
              <dgm:presOf axis="desOrSelf" ptType="node"/>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aSpace">
              <dgm:alg type="sp"/>
              <dgm:shape xmlns:r="http://schemas.openxmlformats.org/officeDocument/2006/relationships" r:blip="">
                <dgm:adjLst/>
              </dgm:shape>
              <dgm:presOf/>
              <dgm:constrLst/>
              <dgm:ruleLst/>
            </dgm:layoutNode>
          </dgm:forEach>
        </dgm:layoutNode>
      </dgm:if>
      <dgm:else name="Name5"/>
    </dgm:choose>
  </dgm:layoutNode>
</dgm:layoutDef>
</file>

<file path=ppt/diagrams/layout8.xml><?xml version="1.0" encoding="utf-8"?>
<dgm:layoutDef xmlns:dgm="http://schemas.openxmlformats.org/drawingml/2006/diagram" xmlns:a="http://schemas.openxmlformats.org/drawingml/2006/main" uniqueId="urn:microsoft.com/office/officeart/2005/8/layout/hierarchy3">
  <dgm:title val=""/>
  <dgm:desc val=""/>
  <dgm:catLst>
    <dgm:cat type="hierarchy" pri="7000"/>
    <dgm:cat type="list" pri="23000"/>
    <dgm:cat type="relationship" pri="15000"/>
    <dgm:cat type="convert" pri="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1" destId="11" srcOrd="0" destOrd="0"/>
        <dgm:cxn modelId="6" srcId="1" destId="12" srcOrd="1" destOrd="0"/>
        <dgm:cxn modelId="7" srcId="0" destId="2" srcOrd="1" destOrd="0"/>
        <dgm:cxn modelId="8" srcId="2" destId="21" srcOrd="0" destOrd="0"/>
        <dgm:cxn modelId="9" srcId="2" destId="2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diagram">
    <dgm:varLst>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primFontSz" for="des" forName="rootText" op="equ" val="65"/>
      <dgm:constr type="primFontSz" for="des" forName="childText" op="equ" val="65"/>
      <dgm:constr type="w" for="des" forName="rootComposite" refType="w"/>
      <dgm:constr type="h" for="des" forName="rootComposite" refType="w" fact="0.5"/>
      <dgm:constr type="w" for="des" forName="childText" refType="w" refFor="des" refForName="rootComposite" fact="0.8"/>
      <dgm:constr type="h" for="des" forName="childText" refType="h" refFor="des" refForName="rootComposite"/>
      <dgm:constr type="sibSp" refType="w" refFor="des" refForName="rootComposite" fact="0.25"/>
      <dgm:constr type="sibSp" for="des" forName="childShape" refType="h" refFor="des" refForName="childText" fact="0.25"/>
      <dgm:constr type="sp" for="des" forName="root" refType="h" refFor="des" refForName="childText" fact="0.25"/>
    </dgm:constrLst>
    <dgm:ruleLst/>
    <dgm:forEach name="Name3" axis="ch">
      <dgm:forEach name="Name4" axis="self" ptType="node" cnt="1">
        <dgm:layoutNode name="root">
          <dgm:choose name="Name5">
            <dgm:if name="Name6" func="var" arg="dir" op="equ" val="norm">
              <dgm:alg type="hierRoot">
                <dgm:param type="hierAlign" val="tL"/>
              </dgm:alg>
            </dgm:if>
            <dgm:else name="Name7">
              <dgm:alg type="hierRoot">
                <dgm:param type="hierAlign" val="tR"/>
              </dgm:alg>
            </dgm:else>
          </dgm:choose>
          <dgm:shape xmlns:r="http://schemas.openxmlformats.org/officeDocument/2006/relationships" r:blip="">
            <dgm:adjLst/>
          </dgm:shape>
          <dgm:presOf/>
          <dgm:constrLst>
            <dgm:constr type="alignOff" val="0.2"/>
          </dgm:constrLst>
          <dgm:ruleLst/>
          <dgm:layoutNode name="rootComposite">
            <dgm:alg type="composite"/>
            <dgm:shape xmlns:r="http://schemas.openxmlformats.org/officeDocument/2006/relationships" r:blip="">
              <dgm:adjLst/>
            </dgm:shape>
            <dgm:presOf axis="self" ptType="node" cnt="1"/>
            <dgm:choose name="Name8">
              <dgm:if name="Name9" func="var" arg="dir" op="equ" val="norm">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10">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styleLbl="node1">
              <dgm:alg type="tx"/>
              <dgm:shape xmlns:r="http://schemas.openxmlformats.org/officeDocument/2006/relationships" type="roundRect" r:blip="">
                <dgm:adjLst>
                  <dgm:adj idx="1" val="0.1"/>
                </dgm:adjLst>
              </dgm:shape>
              <dgm:presOf axis="self" ptType="node" cnt="1"/>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layoutNode name="rootConnector" moveWith="rootText">
              <dgm:alg type="sp"/>
              <dgm:shape xmlns:r="http://schemas.openxmlformats.org/officeDocument/2006/relationships" type="roundRect" r:blip="" hideGeom="1">
                <dgm:adjLst>
                  <dgm:adj idx="1" val="0.1"/>
                </dgm:adjLst>
              </dgm:shape>
              <dgm:presOf axis="self" ptType="node" cnt="1"/>
              <dgm:constrLst/>
              <dgm:ruleLst/>
            </dgm:layoutNode>
          </dgm:layoutNode>
          <dgm:layoutNode name="childShape">
            <dgm:alg type="hierChild">
              <dgm:param type="chAlign" val="l"/>
              <dgm:param type="linDir" val="fromT"/>
            </dgm:alg>
            <dgm:shape xmlns:r="http://schemas.openxmlformats.org/officeDocument/2006/relationships" r:blip="">
              <dgm:adjLst/>
            </dgm:shape>
            <dgm:presOf/>
            <dgm:constrLst/>
            <dgm:ruleLst/>
            <dgm:forEach name="Name11" axis="ch">
              <dgm:forEach name="Name12" axis="self" ptType="parTrans" cnt="1">
                <dgm:layoutNode name="Name13">
                  <dgm:choose name="Name14">
                    <dgm:if name="Name15" func="var" arg="dir" op="equ" val="norm">
                      <dgm:alg type="conn">
                        <dgm:param type="dim" val="1D"/>
                        <dgm:param type="endSty" val="noArr"/>
                        <dgm:param type="connRout" val="bend"/>
                        <dgm:param type="srcNode" val="rootConnector"/>
                        <dgm:param type="begPts" val="bCtr"/>
                        <dgm:param type="endPts" val="midL"/>
                      </dgm:alg>
                    </dgm:if>
                    <dgm:else name="Name16">
                      <dgm:alg type="conn">
                        <dgm:param type="dim" val="1D"/>
                        <dgm:param type="endSty" val="noArr"/>
                        <dgm:param type="connRout" val="bend"/>
                        <dgm:param type="srcNode" val="rootConnector"/>
                        <dgm:param type="begPts" val="bCtr"/>
                        <dgm:param type="endPts" val="midR"/>
                      </dgm:alg>
                    </dgm:else>
                  </dgm:choose>
                  <dgm:shape xmlns:r="http://schemas.openxmlformats.org/officeDocument/2006/relationships" type="conn" r:blip="">
                    <dgm:adjLst/>
                  </dgm:shape>
                  <dgm:presOf axis="self"/>
                  <dgm:constrLst>
                    <dgm:constr type="begPad"/>
                    <dgm:constr type="endPad"/>
                  </dgm:constrLst>
                  <dgm:ruleLst/>
                </dgm:layoutNode>
              </dgm:forEach>
              <dgm:forEach name="Name17" axis="self" ptType="node">
                <dgm:layoutNode name="childText" styleLbl="bgAcc1">
                  <dgm:varLst>
                    <dgm:bulletEnabled val="1"/>
                  </dgm:varLst>
                  <dgm:alg type="tx"/>
                  <dgm:shape xmlns:r="http://schemas.openxmlformats.org/officeDocument/2006/relationships" type="roundRect" r:blip="">
                    <dgm:adjLst>
                      <dgm:adj idx="1" val="0.1"/>
                    </dgm:adjLst>
                  </dgm:shape>
                  <dgm:presOf axis="self desOrSelf" ptType="node node" st="1 1" cnt="1 0"/>
                  <dgm:constrLst>
                    <dgm:constr type="tMarg" refType="primFontSz" fact="0.1"/>
                    <dgm:constr type="bMarg" refType="primFontSz" fact="0.1"/>
                    <dgm:constr type="lMarg" refType="primFontSz" fact="0.15"/>
                    <dgm:constr type="rMarg" refType="primFontSz" fact="0.15"/>
                  </dgm:constrLst>
                  <dgm:ruleLst>
                    <dgm:rule type="primFontSz" val="5" fact="NaN" max="NaN"/>
                  </dgm:ruleLst>
                </dgm:layoutNode>
              </dgm:forEach>
            </dgm:forEach>
          </dgm:layoutNode>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process4">
  <dgm:title val=""/>
  <dgm:desc val=""/>
  <dgm:catLst>
    <dgm:cat type="process" pri="16000"/>
    <dgm:cat type="list" pri="20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alg type="lin">
      <dgm:param type="linDir" val="fromB"/>
    </dgm:alg>
    <dgm:shape xmlns:r="http://schemas.openxmlformats.org/officeDocument/2006/relationships" r:blip="">
      <dgm:adjLst/>
    </dgm:shape>
    <dgm:presOf/>
    <dgm:constrLst>
      <dgm:constr type="h" for="ch" forName="boxAndChildren" refType="h"/>
      <dgm:constr type="h" for="ch" forName="arrowAndChildren" refType="h" refFor="ch" refForName="boxAndChildren" op="equ" fact="1.538"/>
      <dgm:constr type="w" for="ch" forName="arrowAndChildren" refType="w"/>
      <dgm:constr type="w" for="ch" forName="boxAndChildren" refType="w"/>
      <dgm:constr type="h" for="ch" forName="sp" refType="h" fact="-0.015"/>
      <dgm:constr type="primFontSz" for="des" forName="parentTextBox" val="65"/>
      <dgm:constr type="primFontSz" for="des" forName="parentTextArrow" refType="primFontSz" refFor="des" refForName="parentTextBox" op="equ"/>
      <dgm:constr type="primFontSz" for="des" forName="childTextArrow" val="65"/>
      <dgm:constr type="primFontSz" for="des" forName="childTextBox" refType="primFontSz" refFor="des" refForName="childTextArrow" op="equ"/>
    </dgm:constrLst>
    <dgm:ruleLst/>
    <dgm:forEach name="Name1" axis="ch" ptType="node" st="-1" step="-1">
      <dgm:choose name="Name2">
        <dgm:if name="Name3" axis="self" ptType="node" func="revPos" op="equ" val="1">
          <dgm:layoutNode name="boxAndChildren">
            <dgm:alg type="composite"/>
            <dgm:shape xmlns:r="http://schemas.openxmlformats.org/officeDocument/2006/relationships" r:blip="">
              <dgm:adjLst/>
            </dgm:shape>
            <dgm:presOf/>
            <dgm:choose name="Name4">
              <dgm:if name="Name5" axis="ch" ptType="node" func="cnt" op="gte" val="1">
                <dgm:constrLst>
                  <dgm:constr type="w" for="ch" forName="parentTextBox" refType="w"/>
                  <dgm:constr type="h" for="ch" forName="parentTextBox" refType="h" fact="0.54"/>
                  <dgm:constr type="t" for="ch" forName="parentTextBox"/>
                  <dgm:constr type="w" for="ch" forName="entireBox" refType="w"/>
                  <dgm:constr type="h" for="ch" forName="entireBox" refType="h"/>
                  <dgm:constr type="w" for="ch" forName="descendantBox" refType="w"/>
                  <dgm:constr type="b" for="ch" forName="descendantBox" refType="h" fact="0.98"/>
                  <dgm:constr type="h" for="ch" forName="descendantBox" refType="h" fact="0.46"/>
                </dgm:constrLst>
              </dgm:if>
              <dgm:else name="Name6">
                <dgm:constrLst>
                  <dgm:constr type="w" for="ch" forName="parentTextBox" refType="w"/>
                  <dgm:constr type="h" for="ch" forName="parentTextBox" refType="h"/>
                </dgm:constrLst>
              </dgm:else>
            </dgm:choose>
            <dgm:ruleLst/>
            <dgm:layoutNode name="parentTextBox">
              <dgm:alg type="tx"/>
              <dgm:choose name="Name7">
                <dgm:if name="Name8" axis="ch" ptType="node" func="cnt" op="gte" val="1">
                  <dgm:shape xmlns:r="http://schemas.openxmlformats.org/officeDocument/2006/relationships" type="rect" r:blip="" zOrderOff="1" hideGeom="1">
                    <dgm:adjLst/>
                  </dgm:shape>
                </dgm:if>
                <dgm:else name="Name9">
                  <dgm:shape xmlns:r="http://schemas.openxmlformats.org/officeDocument/2006/relationships" type="rect" r:blip="">
                    <dgm:adjLst/>
                  </dgm:shape>
                </dgm:else>
              </dgm:choose>
              <dgm:presOf axis="self"/>
              <dgm:constrLst/>
              <dgm:ruleLst>
                <dgm:rule type="primFontSz" val="5" fact="NaN" max="NaN"/>
              </dgm:ruleLst>
            </dgm:layoutNode>
            <dgm:choose name="Name10">
              <dgm:if name="Name11" axis="ch" ptType="node" func="cnt" op="gte" val="1">
                <dgm:layoutNode name="entireBox">
                  <dgm:alg type="sp"/>
                  <dgm:shape xmlns:r="http://schemas.openxmlformats.org/officeDocument/2006/relationships" type="rect" r:blip="">
                    <dgm:adjLst/>
                  </dgm:shape>
                  <dgm:presOf axis="self"/>
                  <dgm:constrLst/>
                  <dgm:ruleLst/>
                </dgm:layoutNode>
                <dgm:layoutNode name="descendantBox" styleLbl="fgAccFollowNode1">
                  <dgm:choose name="Name12">
                    <dgm:if name="Name13" func="var" arg="dir" op="equ" val="norm">
                      <dgm:alg type="lin"/>
                    </dgm:if>
                    <dgm:else name="Name14">
                      <dgm:alg type="lin">
                        <dgm:param type="linDir" val="fromR"/>
                      </dgm:alg>
                    </dgm:else>
                  </dgm:choose>
                  <dgm:shape xmlns:r="http://schemas.openxmlformats.org/officeDocument/2006/relationships" r:blip="">
                    <dgm:adjLst/>
                  </dgm:shape>
                  <dgm:presOf/>
                  <dgm:constrLst>
                    <dgm:constr type="w" for="ch" forName="childTextBox" refType="w"/>
                    <dgm:constr type="h" for="ch" forName="childTextBox" refType="h"/>
                  </dgm:constrLst>
                  <dgm:ruleLst/>
                  <dgm:forEach name="Name15" axis="ch" ptType="node">
                    <dgm:layoutNode name="childTextBox"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16"/>
            </dgm:choose>
          </dgm:layoutNode>
        </dgm:if>
        <dgm:else name="Name17">
          <dgm:layoutNode name="arrowAndChildren">
            <dgm:alg type="composite"/>
            <dgm:shape xmlns:r="http://schemas.openxmlformats.org/officeDocument/2006/relationships" r:blip="">
              <dgm:adjLst/>
            </dgm:shape>
            <dgm:presOf/>
            <dgm:choose name="Name18">
              <dgm:if name="Name19" axis="ch" ptType="node" func="cnt" op="gte" val="1">
                <dgm:constrLst>
                  <dgm:constr type="w" for="ch" forName="parentTextArrow" refType="w"/>
                  <dgm:constr type="t" for="ch" forName="parentTextArrow"/>
                  <dgm:constr type="h" for="ch" forName="parentTextArrow" refType="h" fact="0.351"/>
                  <dgm:constr type="w" for="ch" forName="arrow" refType="w"/>
                  <dgm:constr type="h" for="ch" forName="arrow" refType="h"/>
                  <dgm:constr type="w" for="ch" forName="descendantArrow" refType="w"/>
                  <dgm:constr type="b" for="ch" forName="descendantArrow" refType="h" fact="0.65"/>
                  <dgm:constr type="h" for="ch" forName="descendantArrow" refType="h" fact="0.299"/>
                </dgm:constrLst>
              </dgm:if>
              <dgm:else name="Name20">
                <dgm:constrLst>
                  <dgm:constr type="w" for="ch" forName="parentTextArrow" refType="w"/>
                  <dgm:constr type="h" for="ch" forName="parentTextArrow" refType="h"/>
                </dgm:constrLst>
              </dgm:else>
            </dgm:choose>
            <dgm:ruleLst/>
            <dgm:layoutNode name="parentTextArrow">
              <dgm:alg type="tx"/>
              <dgm:choose name="Name21">
                <dgm:if name="Name22" axis="ch" ptType="node" func="cnt" op="gte" val="1">
                  <dgm:shape xmlns:r="http://schemas.openxmlformats.org/officeDocument/2006/relationships" type="rect" r:blip="" zOrderOff="1" hideGeom="1">
                    <dgm:adjLst/>
                  </dgm:shape>
                </dgm:if>
                <dgm:else name="Name23">
                  <dgm:shape xmlns:r="http://schemas.openxmlformats.org/officeDocument/2006/relationships" rot="180" type="upArrowCallout" r:blip="">
                    <dgm:adjLst/>
                  </dgm:shape>
                </dgm:else>
              </dgm:choose>
              <dgm:presOf axis="self"/>
              <dgm:constrLst/>
              <dgm:ruleLst>
                <dgm:rule type="primFontSz" val="5" fact="NaN" max="NaN"/>
              </dgm:ruleLst>
            </dgm:layoutNode>
            <dgm:choose name="Name24">
              <dgm:if name="Name25" axis="ch" ptType="node" func="cnt" op="gte" val="1">
                <dgm:layoutNode name="arrow">
                  <dgm:alg type="sp"/>
                  <dgm:shape xmlns:r="http://schemas.openxmlformats.org/officeDocument/2006/relationships" rot="180" type="upArrowCallout" r:blip="">
                    <dgm:adjLst/>
                  </dgm:shape>
                  <dgm:presOf axis="self"/>
                  <dgm:constrLst/>
                  <dgm:ruleLst/>
                </dgm:layoutNode>
                <dgm:layoutNode name="descendantArrow">
                  <dgm:choose name="Name26">
                    <dgm:if name="Name27" func="var" arg="dir" op="equ" val="norm">
                      <dgm:alg type="lin"/>
                    </dgm:if>
                    <dgm:else name="Name28">
                      <dgm:alg type="lin">
                        <dgm:param type="linDir" val="fromR"/>
                      </dgm:alg>
                    </dgm:else>
                  </dgm:choose>
                  <dgm:shape xmlns:r="http://schemas.openxmlformats.org/officeDocument/2006/relationships" r:blip="">
                    <dgm:adjLst/>
                  </dgm:shape>
                  <dgm:presOf/>
                  <dgm:constrLst>
                    <dgm:constr type="w" for="ch" forName="childTextArrow" refType="w"/>
                    <dgm:constr type="h" for="ch" forName="childTextArrow" refType="h"/>
                  </dgm:constrLst>
                  <dgm:ruleLst/>
                  <dgm:forEach name="Name29" axis="ch" ptType="node">
                    <dgm:layoutNode name="childTextArrow" styleLbl="fgAccFollowNode1">
                      <dgm:varLst>
                        <dgm:bulletEnabled val="1"/>
                      </dgm:varLst>
                      <dgm:alg type="tx"/>
                      <dgm:shape xmlns:r="http://schemas.openxmlformats.org/officeDocument/2006/relationships" type="rect" r:blip="">
                        <dgm:adjLst/>
                      </dgm:shape>
                      <dgm:presOf axis="desOrSelf" ptType="node"/>
                      <dgm:constrLst>
                        <dgm:constr type="tMarg" refType="primFontSz" fact="0.1"/>
                        <dgm:constr type="bMarg" refType="primFontSz" fact="0.1"/>
                      </dgm:constrLst>
                      <dgm:ruleLst>
                        <dgm:rule type="primFontSz" val="5" fact="NaN" max="NaN"/>
                      </dgm:ruleLst>
                    </dgm:layoutNode>
                  </dgm:forEach>
                </dgm:layoutNode>
              </dgm:if>
              <dgm:else name="Name30"/>
            </dgm:choose>
          </dgm:layoutNode>
        </dgm:else>
      </dgm:choose>
      <dgm:forEach name="Name31" axis="precedSib" ptType="sibTrans" st="-1" cnt="1">
        <dgm:layoutNode name="sp">
          <dgm:alg type="sp"/>
          <dgm:shape xmlns:r="http://schemas.openxmlformats.org/officeDocument/2006/relationships" r:blip="">
            <dgm:adjLst/>
          </dgm:shape>
          <dgm:presOf axis="sel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2">
  <dgm:title val=""/>
  <dgm:desc val=""/>
  <dgm:catLst>
    <dgm:cat type="simple" pri="10200"/>
  </dgm:catLst>
  <dgm:scene3d>
    <a:camera prst="orthographicFront"/>
    <a:lightRig rig="threePt" dir="t"/>
  </dgm:scene3d>
  <dgm:styleLbl name="node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ln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vennNode1">
    <dgm:scene3d>
      <a:camera prst="orthographicFront"/>
      <a:lightRig rig="threePt" dir="t"/>
    </dgm:scene3d>
    <dgm:sp3d/>
    <dgm:txPr/>
    <dgm:style>
      <a:lnRef idx="3">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1">
        <a:scrgbClr r="0" g="0" b="0"/>
      </a:effectRef>
      <a:fontRef idx="minor">
        <a:schemeClr val="lt1"/>
      </a:fontRef>
    </dgm:style>
  </dgm:styleLbl>
  <dgm:styleLbl name="node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node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f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1">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asst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1">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2">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3">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2D4">
    <dgm:scene3d>
      <a:camera prst="orthographicFront"/>
      <a:lightRig rig="threePt" dir="t"/>
    </dgm:scene3d>
    <dgm:sp3d/>
    <dgm:txPr/>
    <dgm:style>
      <a:lnRef idx="3">
        <a:scrgbClr r="0" g="0" b="0"/>
      </a:lnRef>
      <a:fillRef idx="1">
        <a:scrgbClr r="0" g="0" b="0"/>
      </a:fillRef>
      <a:effectRef idx="1">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3">
        <a:scrgbClr r="0" g="0" b="0"/>
      </a:lnRef>
      <a:fillRef idx="1">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9"/>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42900" y="4960137"/>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Subtitle 2"/>
          <p:cNvSpPr>
            <a:spLocks noGrp="1"/>
          </p:cNvSpPr>
          <p:nvPr>
            <p:ph type="subTitle" idx="1"/>
          </p:nvPr>
        </p:nvSpPr>
        <p:spPr>
          <a:xfrm>
            <a:off x="6457950" y="4960137"/>
            <a:ext cx="2400300" cy="1463040"/>
          </a:xfrm>
        </p:spPr>
        <p:txBody>
          <a:bodyPr lIns="91440" rIns="91440" anchor="ctr">
            <a:normAutofit/>
          </a:bodyPr>
          <a:lstStyle>
            <a:lvl1pPr marL="0" indent="0" algn="l">
              <a:lnSpc>
                <a:spcPct val="100000"/>
              </a:lnSpc>
              <a:spcBef>
                <a:spcPts val="0"/>
              </a:spcBef>
              <a:buNone/>
              <a:defRPr sz="1600">
                <a:solidFill>
                  <a:schemeClr val="tx1">
                    <a:lumMod val="95000"/>
                    <a:lumOff val="5000"/>
                  </a:schemeClr>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lvl1pPr algn="l">
              <a:defRPr/>
            </a:lvl1pPr>
          </a:lstStyle>
          <a:p>
            <a:fld id="{D72FA288-30BC-475D-A139-2E2C7ABC4698}" type="datetimeFigureOut">
              <a:rPr lang="en-US" smtClean="0"/>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1F282-5FEC-4425-921C-24995675936F}"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32269662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2FA288-30BC-475D-A139-2E2C7ABC4698}" type="datetimeFigureOut">
              <a:rPr lang="en-US" smtClean="0"/>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1F282-5FEC-4425-921C-24995675936F}" type="slidenum">
              <a:rPr lang="en-US" smtClean="0"/>
              <a:t>‹#›</a:t>
            </a:fld>
            <a:endParaRPr lang="en-US"/>
          </a:p>
        </p:txBody>
      </p:sp>
    </p:spTree>
    <p:extLst>
      <p:ext uri="{BB962C8B-B14F-4D97-AF65-F5344CB8AC3E}">
        <p14:creationId xmlns:p14="http://schemas.microsoft.com/office/powerpoint/2010/main" val="38172024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6" y="762000"/>
            <a:ext cx="1971675" cy="5410200"/>
          </a:xfrm>
        </p:spPr>
        <p:txBody>
          <a:bodyPr vert="eaVert" lIns="45720" tIns="91440" rIns="45720" bIns="9144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742951" y="762000"/>
            <a:ext cx="5686425"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2FA288-30BC-475D-A139-2E2C7ABC4698}" type="datetimeFigureOut">
              <a:rPr lang="en-US" smtClean="0"/>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1F282-5FEC-4425-921C-24995675936F}" type="slidenum">
              <a:rPr lang="en-US" smtClean="0"/>
              <a:t>‹#›</a:t>
            </a:fld>
            <a:endParaRPr lang="en-US"/>
          </a:p>
        </p:txBody>
      </p:sp>
      <p:cxnSp>
        <p:nvCxnSpPr>
          <p:cNvPr id="7" name="Straight Connector 6"/>
          <p:cNvCxnSpPr/>
          <p:nvPr/>
        </p:nvCxnSpPr>
        <p:spPr>
          <a:xfrm rot="5400000" flipV="1">
            <a:off x="7543800" y="173563"/>
            <a:ext cx="0" cy="6858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4367326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72FA288-30BC-475D-A139-2E2C7ABC4698}" type="datetimeFigureOut">
              <a:rPr lang="en-US" smtClean="0"/>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1F282-5FEC-4425-921C-24995675936F}" type="slidenum">
              <a:rPr lang="en-US" smtClean="0"/>
              <a:t>‹#›</a:t>
            </a:fld>
            <a:endParaRPr lang="en-US"/>
          </a:p>
        </p:txBody>
      </p:sp>
    </p:spTree>
    <p:extLst>
      <p:ext uri="{BB962C8B-B14F-4D97-AF65-F5344CB8AC3E}">
        <p14:creationId xmlns:p14="http://schemas.microsoft.com/office/powerpoint/2010/main" val="6806874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9" name="Rectangle 8"/>
          <p:cNvSpPr/>
          <p:nvPr/>
        </p:nvSpPr>
        <p:spPr>
          <a:xfrm>
            <a:off x="0" y="0"/>
            <a:ext cx="9144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Freeform 10"/>
          <p:cNvSpPr/>
          <p:nvPr/>
        </p:nvSpPr>
        <p:spPr>
          <a:xfrm>
            <a:off x="4762" y="0"/>
            <a:ext cx="9139239" cy="4572001"/>
          </a:xfrm>
          <a:custGeom>
            <a:avLst/>
            <a:gdLst/>
            <a:ahLst/>
            <a:cxnLst/>
            <a:rect l="l" t="t" r="r" b="b"/>
            <a:pathLst>
              <a:path w="9139239" h="4572001">
                <a:moveTo>
                  <a:pt x="9139239" y="4171458"/>
                </a:moveTo>
                <a:lnTo>
                  <a:pt x="9139239" y="4479120"/>
                </a:lnTo>
                <a:lnTo>
                  <a:pt x="9061857" y="4572001"/>
                </a:lnTo>
                <a:lnTo>
                  <a:pt x="8867616" y="4572001"/>
                </a:lnTo>
                <a:cubicBezTo>
                  <a:pt x="8974940" y="4496648"/>
                  <a:pt x="9059271" y="4392377"/>
                  <a:pt x="9109281" y="4270954"/>
                </a:cubicBezTo>
                <a:close/>
                <a:moveTo>
                  <a:pt x="9139239" y="4017903"/>
                </a:moveTo>
                <a:lnTo>
                  <a:pt x="9139239" y="4146549"/>
                </a:lnTo>
                <a:lnTo>
                  <a:pt x="9061849" y="4168266"/>
                </a:lnTo>
                <a:cubicBezTo>
                  <a:pt x="8867508" y="4236060"/>
                  <a:pt x="8712637" y="4384208"/>
                  <a:pt x="8639677" y="4572001"/>
                </a:cubicBezTo>
                <a:lnTo>
                  <a:pt x="8502130" y="4572001"/>
                </a:lnTo>
                <a:cubicBezTo>
                  <a:pt x="8583823" y="4319597"/>
                  <a:pt x="8787913" y="4120306"/>
                  <a:pt x="9046727" y="4039822"/>
                </a:cubicBezTo>
                <a:close/>
                <a:moveTo>
                  <a:pt x="7620280" y="3999419"/>
                </a:moveTo>
                <a:lnTo>
                  <a:pt x="7637367" y="4001042"/>
                </a:lnTo>
                <a:cubicBezTo>
                  <a:pt x="7669753" y="4001569"/>
                  <a:pt x="7701646" y="4004550"/>
                  <a:pt x="7732829" y="4010107"/>
                </a:cubicBezTo>
                <a:cubicBezTo>
                  <a:pt x="7738405" y="4009688"/>
                  <a:pt x="7743733" y="4010636"/>
                  <a:pt x="7749042" y="4011646"/>
                </a:cubicBezTo>
                <a:lnTo>
                  <a:pt x="7749159" y="4012794"/>
                </a:lnTo>
                <a:cubicBezTo>
                  <a:pt x="8061238" y="4064450"/>
                  <a:pt x="8314467" y="4283539"/>
                  <a:pt x="8407830" y="4572001"/>
                </a:cubicBezTo>
                <a:lnTo>
                  <a:pt x="8270283" y="4572001"/>
                </a:lnTo>
                <a:cubicBezTo>
                  <a:pt x="8186900" y="4357380"/>
                  <a:pt x="7996531" y="4194541"/>
                  <a:pt x="7762529" y="4144250"/>
                </a:cubicBezTo>
                <a:cubicBezTo>
                  <a:pt x="7797023" y="4319651"/>
                  <a:pt x="7899246" y="4471530"/>
                  <a:pt x="8042344" y="4572001"/>
                </a:cubicBezTo>
                <a:lnTo>
                  <a:pt x="7848103" y="4572001"/>
                </a:lnTo>
                <a:cubicBezTo>
                  <a:pt x="7731971" y="4452596"/>
                  <a:pt x="7653409" y="4298519"/>
                  <a:pt x="7629044" y="4127511"/>
                </a:cubicBezTo>
                <a:cubicBezTo>
                  <a:pt x="7628876" y="4127458"/>
                  <a:pt x="7628708" y="4127453"/>
                  <a:pt x="7628538" y="4127448"/>
                </a:cubicBezTo>
                <a:lnTo>
                  <a:pt x="7628000" y="4120772"/>
                </a:lnTo>
                <a:cubicBezTo>
                  <a:pt x="7622941" y="4090522"/>
                  <a:pt x="7620490" y="4059631"/>
                  <a:pt x="7620533" y="4028296"/>
                </a:cubicBezTo>
                <a:cubicBezTo>
                  <a:pt x="7619221" y="4022668"/>
                  <a:pt x="7619162" y="4017001"/>
                  <a:pt x="7619162" y="4011320"/>
                </a:cubicBezTo>
                <a:lnTo>
                  <a:pt x="7619756" y="3999880"/>
                </a:lnTo>
                <a:lnTo>
                  <a:pt x="7620254" y="3999913"/>
                </a:lnTo>
                <a:close/>
                <a:moveTo>
                  <a:pt x="7597529" y="3999419"/>
                </a:moveTo>
                <a:lnTo>
                  <a:pt x="7597555" y="3999913"/>
                </a:lnTo>
                <a:lnTo>
                  <a:pt x="7598053" y="3999880"/>
                </a:lnTo>
                <a:lnTo>
                  <a:pt x="7598647" y="4011320"/>
                </a:lnTo>
                <a:cubicBezTo>
                  <a:pt x="7598647" y="4017001"/>
                  <a:pt x="7598588" y="4022668"/>
                  <a:pt x="7597276" y="4028296"/>
                </a:cubicBezTo>
                <a:cubicBezTo>
                  <a:pt x="7597319" y="4059631"/>
                  <a:pt x="7594868" y="4090522"/>
                  <a:pt x="7589809" y="4120772"/>
                </a:cubicBezTo>
                <a:lnTo>
                  <a:pt x="7589271" y="4127448"/>
                </a:lnTo>
                <a:cubicBezTo>
                  <a:pt x="7589101" y="4127453"/>
                  <a:pt x="7588933" y="4127458"/>
                  <a:pt x="7588765" y="4127511"/>
                </a:cubicBezTo>
                <a:cubicBezTo>
                  <a:pt x="7564400" y="4298519"/>
                  <a:pt x="7485838" y="4452596"/>
                  <a:pt x="7369706" y="4572001"/>
                </a:cubicBezTo>
                <a:lnTo>
                  <a:pt x="7175465" y="4572001"/>
                </a:lnTo>
                <a:cubicBezTo>
                  <a:pt x="7318563" y="4471530"/>
                  <a:pt x="7420786" y="4319651"/>
                  <a:pt x="7455280" y="4144250"/>
                </a:cubicBezTo>
                <a:cubicBezTo>
                  <a:pt x="7221278" y="4194541"/>
                  <a:pt x="7030909" y="4357380"/>
                  <a:pt x="6947526" y="4572001"/>
                </a:cubicBezTo>
                <a:lnTo>
                  <a:pt x="6809978" y="4572001"/>
                </a:lnTo>
                <a:cubicBezTo>
                  <a:pt x="6903341" y="4283539"/>
                  <a:pt x="7156571" y="4064450"/>
                  <a:pt x="7468650" y="4012794"/>
                </a:cubicBezTo>
                <a:lnTo>
                  <a:pt x="7468767" y="4011646"/>
                </a:lnTo>
                <a:cubicBezTo>
                  <a:pt x="7474076" y="4010636"/>
                  <a:pt x="7479404" y="4009688"/>
                  <a:pt x="7484980" y="4010107"/>
                </a:cubicBezTo>
                <a:cubicBezTo>
                  <a:pt x="7516163" y="4004550"/>
                  <a:pt x="7548056" y="4001569"/>
                  <a:pt x="7580442" y="4001042"/>
                </a:cubicBezTo>
                <a:close/>
                <a:moveTo>
                  <a:pt x="5928129" y="3999419"/>
                </a:moveTo>
                <a:lnTo>
                  <a:pt x="5945217" y="4001042"/>
                </a:lnTo>
                <a:cubicBezTo>
                  <a:pt x="5977602" y="4001569"/>
                  <a:pt x="6009495" y="4004550"/>
                  <a:pt x="6040678" y="4010107"/>
                </a:cubicBezTo>
                <a:cubicBezTo>
                  <a:pt x="6046254" y="4009688"/>
                  <a:pt x="6051582" y="4010636"/>
                  <a:pt x="6056891" y="4011646"/>
                </a:cubicBezTo>
                <a:lnTo>
                  <a:pt x="6057008" y="4012794"/>
                </a:lnTo>
                <a:cubicBezTo>
                  <a:pt x="6369087" y="4064450"/>
                  <a:pt x="6622316" y="4283539"/>
                  <a:pt x="6715680" y="4572001"/>
                </a:cubicBezTo>
                <a:lnTo>
                  <a:pt x="6578131" y="4572001"/>
                </a:lnTo>
                <a:cubicBezTo>
                  <a:pt x="6494748" y="4357380"/>
                  <a:pt x="6304380" y="4194541"/>
                  <a:pt x="6070378" y="4144250"/>
                </a:cubicBezTo>
                <a:cubicBezTo>
                  <a:pt x="6104872" y="4319650"/>
                  <a:pt x="6207095" y="4471530"/>
                  <a:pt x="6350192" y="4572001"/>
                </a:cubicBezTo>
                <a:lnTo>
                  <a:pt x="6155952" y="4572001"/>
                </a:lnTo>
                <a:cubicBezTo>
                  <a:pt x="6039820" y="4452596"/>
                  <a:pt x="5961257" y="4298519"/>
                  <a:pt x="5936893" y="4127511"/>
                </a:cubicBezTo>
                <a:cubicBezTo>
                  <a:pt x="5936725" y="4127458"/>
                  <a:pt x="5936557" y="4127453"/>
                  <a:pt x="5936387" y="4127448"/>
                </a:cubicBezTo>
                <a:lnTo>
                  <a:pt x="5935849" y="4120772"/>
                </a:lnTo>
                <a:cubicBezTo>
                  <a:pt x="5930790" y="4090522"/>
                  <a:pt x="5928340" y="4059631"/>
                  <a:pt x="5928382" y="4028296"/>
                </a:cubicBezTo>
                <a:cubicBezTo>
                  <a:pt x="5927070" y="4022668"/>
                  <a:pt x="5927011" y="4017001"/>
                  <a:pt x="5927011" y="4011320"/>
                </a:cubicBezTo>
                <a:lnTo>
                  <a:pt x="5927605" y="3999880"/>
                </a:lnTo>
                <a:lnTo>
                  <a:pt x="5928103" y="3999913"/>
                </a:lnTo>
                <a:close/>
                <a:moveTo>
                  <a:pt x="5905378" y="3999419"/>
                </a:moveTo>
                <a:lnTo>
                  <a:pt x="5905404" y="3999913"/>
                </a:lnTo>
                <a:lnTo>
                  <a:pt x="5905902" y="3999880"/>
                </a:lnTo>
                <a:lnTo>
                  <a:pt x="5906496" y="4011320"/>
                </a:lnTo>
                <a:cubicBezTo>
                  <a:pt x="5906496" y="4017001"/>
                  <a:pt x="5906437" y="4022668"/>
                  <a:pt x="5905125" y="4028296"/>
                </a:cubicBezTo>
                <a:cubicBezTo>
                  <a:pt x="5905167" y="4059631"/>
                  <a:pt x="5902717" y="4090522"/>
                  <a:pt x="5897658" y="4120772"/>
                </a:cubicBezTo>
                <a:lnTo>
                  <a:pt x="5897120" y="4127448"/>
                </a:lnTo>
                <a:cubicBezTo>
                  <a:pt x="5896950" y="4127453"/>
                  <a:pt x="5896782" y="4127458"/>
                  <a:pt x="5896614" y="4127511"/>
                </a:cubicBezTo>
                <a:cubicBezTo>
                  <a:pt x="5872249" y="4298519"/>
                  <a:pt x="5793686" y="4452596"/>
                  <a:pt x="5677555" y="4572001"/>
                </a:cubicBezTo>
                <a:lnTo>
                  <a:pt x="5483314" y="4572001"/>
                </a:lnTo>
                <a:cubicBezTo>
                  <a:pt x="5626412" y="4471530"/>
                  <a:pt x="5728635" y="4319650"/>
                  <a:pt x="5763129" y="4144250"/>
                </a:cubicBezTo>
                <a:cubicBezTo>
                  <a:pt x="5529126" y="4194541"/>
                  <a:pt x="5338758" y="4357380"/>
                  <a:pt x="5255375" y="4572001"/>
                </a:cubicBezTo>
                <a:lnTo>
                  <a:pt x="5117827" y="4572001"/>
                </a:lnTo>
                <a:cubicBezTo>
                  <a:pt x="5211190" y="4283539"/>
                  <a:pt x="5464420" y="4064450"/>
                  <a:pt x="5776499" y="4012794"/>
                </a:cubicBezTo>
                <a:lnTo>
                  <a:pt x="5776616" y="4011646"/>
                </a:lnTo>
                <a:cubicBezTo>
                  <a:pt x="5781926" y="4010636"/>
                  <a:pt x="5787253" y="4009688"/>
                  <a:pt x="5792829" y="4010107"/>
                </a:cubicBezTo>
                <a:cubicBezTo>
                  <a:pt x="5824012" y="4004550"/>
                  <a:pt x="5855905" y="4001569"/>
                  <a:pt x="5888290" y="4001042"/>
                </a:cubicBezTo>
                <a:close/>
                <a:moveTo>
                  <a:pt x="4235979" y="3999419"/>
                </a:moveTo>
                <a:lnTo>
                  <a:pt x="4253065" y="4001042"/>
                </a:lnTo>
                <a:cubicBezTo>
                  <a:pt x="4285451" y="4001569"/>
                  <a:pt x="4317343" y="4004550"/>
                  <a:pt x="4348528" y="4010107"/>
                </a:cubicBezTo>
                <a:cubicBezTo>
                  <a:pt x="4354104" y="4009688"/>
                  <a:pt x="4359431" y="4010636"/>
                  <a:pt x="4364739" y="4011646"/>
                </a:cubicBezTo>
                <a:lnTo>
                  <a:pt x="4364856" y="4012794"/>
                </a:lnTo>
                <a:cubicBezTo>
                  <a:pt x="4676936" y="4064450"/>
                  <a:pt x="4930165" y="4283539"/>
                  <a:pt x="5023528" y="4572001"/>
                </a:cubicBezTo>
                <a:lnTo>
                  <a:pt x="4885980" y="4572001"/>
                </a:lnTo>
                <a:cubicBezTo>
                  <a:pt x="4802597" y="4357380"/>
                  <a:pt x="4612229" y="4194541"/>
                  <a:pt x="4378227" y="4144250"/>
                </a:cubicBezTo>
                <a:cubicBezTo>
                  <a:pt x="4412722" y="4319651"/>
                  <a:pt x="4514944" y="4471530"/>
                  <a:pt x="4658041" y="4572001"/>
                </a:cubicBezTo>
                <a:lnTo>
                  <a:pt x="4463800" y="4572001"/>
                </a:lnTo>
                <a:cubicBezTo>
                  <a:pt x="4347669" y="4452596"/>
                  <a:pt x="4269106" y="4298519"/>
                  <a:pt x="4244741" y="4127511"/>
                </a:cubicBezTo>
                <a:cubicBezTo>
                  <a:pt x="4244574" y="4127458"/>
                  <a:pt x="4244405" y="4127453"/>
                  <a:pt x="4244236" y="4127448"/>
                </a:cubicBezTo>
                <a:lnTo>
                  <a:pt x="4243697" y="4120772"/>
                </a:lnTo>
                <a:cubicBezTo>
                  <a:pt x="4238639" y="4090522"/>
                  <a:pt x="4236188" y="4059631"/>
                  <a:pt x="4236230" y="4028296"/>
                </a:cubicBezTo>
                <a:cubicBezTo>
                  <a:pt x="4234918" y="4022668"/>
                  <a:pt x="4234860" y="4017001"/>
                  <a:pt x="4234860" y="4011320"/>
                </a:cubicBezTo>
                <a:lnTo>
                  <a:pt x="4235454" y="3999880"/>
                </a:lnTo>
                <a:lnTo>
                  <a:pt x="4235952" y="3999913"/>
                </a:lnTo>
                <a:close/>
                <a:moveTo>
                  <a:pt x="4213227" y="3999419"/>
                </a:moveTo>
                <a:lnTo>
                  <a:pt x="4213253" y="3999913"/>
                </a:lnTo>
                <a:lnTo>
                  <a:pt x="4213751" y="3999880"/>
                </a:lnTo>
                <a:lnTo>
                  <a:pt x="4214345" y="4011320"/>
                </a:lnTo>
                <a:cubicBezTo>
                  <a:pt x="4214345" y="4017001"/>
                  <a:pt x="4214286" y="4022668"/>
                  <a:pt x="4212974" y="4028296"/>
                </a:cubicBezTo>
                <a:cubicBezTo>
                  <a:pt x="4213016" y="4059631"/>
                  <a:pt x="4210566" y="4090522"/>
                  <a:pt x="4205507" y="4120772"/>
                </a:cubicBezTo>
                <a:lnTo>
                  <a:pt x="4204969" y="4127448"/>
                </a:lnTo>
                <a:cubicBezTo>
                  <a:pt x="4204799" y="4127453"/>
                  <a:pt x="4204631" y="4127458"/>
                  <a:pt x="4204463" y="4127511"/>
                </a:cubicBezTo>
                <a:cubicBezTo>
                  <a:pt x="4180098" y="4298519"/>
                  <a:pt x="4101535" y="4452596"/>
                  <a:pt x="3985404" y="4572001"/>
                </a:cubicBezTo>
                <a:lnTo>
                  <a:pt x="3791163" y="4572001"/>
                </a:lnTo>
                <a:cubicBezTo>
                  <a:pt x="3934261" y="4471530"/>
                  <a:pt x="4036484" y="4319651"/>
                  <a:pt x="4070978" y="4144250"/>
                </a:cubicBezTo>
                <a:cubicBezTo>
                  <a:pt x="3836975" y="4194541"/>
                  <a:pt x="3646607" y="4357380"/>
                  <a:pt x="3563224" y="4572001"/>
                </a:cubicBezTo>
                <a:lnTo>
                  <a:pt x="3425676" y="4572001"/>
                </a:lnTo>
                <a:cubicBezTo>
                  <a:pt x="3519039" y="4283539"/>
                  <a:pt x="3772269" y="4064450"/>
                  <a:pt x="4084348" y="4012794"/>
                </a:cubicBezTo>
                <a:lnTo>
                  <a:pt x="4084465" y="4011646"/>
                </a:lnTo>
                <a:cubicBezTo>
                  <a:pt x="4089774" y="4010636"/>
                  <a:pt x="4095102" y="4009688"/>
                  <a:pt x="4100678" y="4010107"/>
                </a:cubicBezTo>
                <a:cubicBezTo>
                  <a:pt x="4131861" y="4004550"/>
                  <a:pt x="4163754" y="4001569"/>
                  <a:pt x="4196139" y="4001042"/>
                </a:cubicBezTo>
                <a:close/>
                <a:moveTo>
                  <a:pt x="2543827" y="3999419"/>
                </a:moveTo>
                <a:lnTo>
                  <a:pt x="2560914" y="4001042"/>
                </a:lnTo>
                <a:cubicBezTo>
                  <a:pt x="2593300" y="4001569"/>
                  <a:pt x="2625192" y="4004550"/>
                  <a:pt x="2656376" y="4010107"/>
                </a:cubicBezTo>
                <a:cubicBezTo>
                  <a:pt x="2661952" y="4009688"/>
                  <a:pt x="2667280" y="4010636"/>
                  <a:pt x="2672588" y="4011646"/>
                </a:cubicBezTo>
                <a:lnTo>
                  <a:pt x="2672706" y="4012794"/>
                </a:lnTo>
                <a:cubicBezTo>
                  <a:pt x="2984785" y="4064450"/>
                  <a:pt x="3238014" y="4283539"/>
                  <a:pt x="3331377" y="4572001"/>
                </a:cubicBezTo>
                <a:lnTo>
                  <a:pt x="3193830" y="4572001"/>
                </a:lnTo>
                <a:cubicBezTo>
                  <a:pt x="3110446" y="4357380"/>
                  <a:pt x="2920078" y="4194541"/>
                  <a:pt x="2686076" y="4144250"/>
                </a:cubicBezTo>
                <a:cubicBezTo>
                  <a:pt x="2720570" y="4319650"/>
                  <a:pt x="2822793" y="4471530"/>
                  <a:pt x="2965890" y="4572001"/>
                </a:cubicBezTo>
                <a:lnTo>
                  <a:pt x="2771649" y="4572001"/>
                </a:lnTo>
                <a:cubicBezTo>
                  <a:pt x="2655518" y="4452596"/>
                  <a:pt x="2576955" y="4298519"/>
                  <a:pt x="2552590" y="4127511"/>
                </a:cubicBezTo>
                <a:cubicBezTo>
                  <a:pt x="2552423" y="4127458"/>
                  <a:pt x="2552254" y="4127453"/>
                  <a:pt x="2552085" y="4127448"/>
                </a:cubicBezTo>
                <a:lnTo>
                  <a:pt x="2551547" y="4120772"/>
                </a:lnTo>
                <a:cubicBezTo>
                  <a:pt x="2546488" y="4090522"/>
                  <a:pt x="2544037" y="4059631"/>
                  <a:pt x="2544079" y="4028296"/>
                </a:cubicBezTo>
                <a:cubicBezTo>
                  <a:pt x="2542767" y="4022668"/>
                  <a:pt x="2542709" y="4017001"/>
                  <a:pt x="2542709" y="4011320"/>
                </a:cubicBezTo>
                <a:lnTo>
                  <a:pt x="2543303" y="3999880"/>
                </a:lnTo>
                <a:lnTo>
                  <a:pt x="2543801" y="3999913"/>
                </a:lnTo>
                <a:close/>
                <a:moveTo>
                  <a:pt x="2521076" y="3999419"/>
                </a:moveTo>
                <a:lnTo>
                  <a:pt x="2521102" y="3999913"/>
                </a:lnTo>
                <a:lnTo>
                  <a:pt x="2521600" y="3999880"/>
                </a:lnTo>
                <a:lnTo>
                  <a:pt x="2522194" y="4011320"/>
                </a:lnTo>
                <a:cubicBezTo>
                  <a:pt x="2522194" y="4017001"/>
                  <a:pt x="2522135" y="4022668"/>
                  <a:pt x="2520823" y="4028296"/>
                </a:cubicBezTo>
                <a:cubicBezTo>
                  <a:pt x="2520865" y="4059631"/>
                  <a:pt x="2518415" y="4090522"/>
                  <a:pt x="2513356" y="4120772"/>
                </a:cubicBezTo>
                <a:lnTo>
                  <a:pt x="2512818" y="4127448"/>
                </a:lnTo>
                <a:cubicBezTo>
                  <a:pt x="2512648" y="4127453"/>
                  <a:pt x="2512480" y="4127458"/>
                  <a:pt x="2512312" y="4127511"/>
                </a:cubicBezTo>
                <a:cubicBezTo>
                  <a:pt x="2487947" y="4298519"/>
                  <a:pt x="2409385" y="4452596"/>
                  <a:pt x="2293253" y="4572001"/>
                </a:cubicBezTo>
                <a:lnTo>
                  <a:pt x="2099012" y="4572001"/>
                </a:lnTo>
                <a:cubicBezTo>
                  <a:pt x="2242110" y="4471530"/>
                  <a:pt x="2344333" y="4319651"/>
                  <a:pt x="2378827" y="4144250"/>
                </a:cubicBezTo>
                <a:cubicBezTo>
                  <a:pt x="2144825" y="4194541"/>
                  <a:pt x="1954456" y="4357380"/>
                  <a:pt x="1871073" y="4572001"/>
                </a:cubicBezTo>
                <a:lnTo>
                  <a:pt x="1733525" y="4572001"/>
                </a:lnTo>
                <a:cubicBezTo>
                  <a:pt x="1826888" y="4283539"/>
                  <a:pt x="2080118" y="4064450"/>
                  <a:pt x="2392197" y="4012794"/>
                </a:cubicBezTo>
                <a:lnTo>
                  <a:pt x="2392314" y="4011646"/>
                </a:lnTo>
                <a:cubicBezTo>
                  <a:pt x="2397623" y="4010636"/>
                  <a:pt x="2402951" y="4009688"/>
                  <a:pt x="2408527" y="4010107"/>
                </a:cubicBezTo>
                <a:cubicBezTo>
                  <a:pt x="2439710" y="4004550"/>
                  <a:pt x="2471603" y="4001569"/>
                  <a:pt x="2503988" y="4001042"/>
                </a:cubicBezTo>
                <a:close/>
                <a:moveTo>
                  <a:pt x="851676" y="3999419"/>
                </a:moveTo>
                <a:lnTo>
                  <a:pt x="868763" y="4001042"/>
                </a:lnTo>
                <a:cubicBezTo>
                  <a:pt x="901149" y="4001569"/>
                  <a:pt x="933041" y="4004550"/>
                  <a:pt x="964225" y="4010107"/>
                </a:cubicBezTo>
                <a:cubicBezTo>
                  <a:pt x="969801" y="4009688"/>
                  <a:pt x="975129" y="4010636"/>
                  <a:pt x="980437" y="4011646"/>
                </a:cubicBezTo>
                <a:lnTo>
                  <a:pt x="980555" y="4012794"/>
                </a:lnTo>
                <a:cubicBezTo>
                  <a:pt x="1292634" y="4064450"/>
                  <a:pt x="1545864" y="4283539"/>
                  <a:pt x="1639226" y="4572001"/>
                </a:cubicBezTo>
                <a:lnTo>
                  <a:pt x="1501679" y="4572001"/>
                </a:lnTo>
                <a:cubicBezTo>
                  <a:pt x="1418296" y="4357380"/>
                  <a:pt x="1227927" y="4194541"/>
                  <a:pt x="993925" y="4144250"/>
                </a:cubicBezTo>
                <a:cubicBezTo>
                  <a:pt x="1028419" y="4319651"/>
                  <a:pt x="1130642" y="4471530"/>
                  <a:pt x="1273740" y="4572001"/>
                </a:cubicBezTo>
                <a:lnTo>
                  <a:pt x="1079499" y="4572001"/>
                </a:lnTo>
                <a:cubicBezTo>
                  <a:pt x="963367" y="4452596"/>
                  <a:pt x="884804" y="4298519"/>
                  <a:pt x="860439" y="4127511"/>
                </a:cubicBezTo>
                <a:cubicBezTo>
                  <a:pt x="860272" y="4127458"/>
                  <a:pt x="860103" y="4127453"/>
                  <a:pt x="859934" y="4127448"/>
                </a:cubicBezTo>
                <a:lnTo>
                  <a:pt x="859396" y="4120772"/>
                </a:lnTo>
                <a:cubicBezTo>
                  <a:pt x="854337" y="4090522"/>
                  <a:pt x="851886" y="4059631"/>
                  <a:pt x="851928" y="4028296"/>
                </a:cubicBezTo>
                <a:cubicBezTo>
                  <a:pt x="850616" y="4022668"/>
                  <a:pt x="850558" y="4017001"/>
                  <a:pt x="850558" y="4011320"/>
                </a:cubicBezTo>
                <a:lnTo>
                  <a:pt x="851152" y="3999880"/>
                </a:lnTo>
                <a:lnTo>
                  <a:pt x="851650" y="3999913"/>
                </a:lnTo>
                <a:close/>
                <a:moveTo>
                  <a:pt x="828925" y="3999419"/>
                </a:moveTo>
                <a:lnTo>
                  <a:pt x="828951" y="3999913"/>
                </a:lnTo>
                <a:lnTo>
                  <a:pt x="829449" y="3999880"/>
                </a:lnTo>
                <a:lnTo>
                  <a:pt x="830043" y="4011320"/>
                </a:lnTo>
                <a:cubicBezTo>
                  <a:pt x="830043" y="4017001"/>
                  <a:pt x="829984" y="4022668"/>
                  <a:pt x="828672" y="4028296"/>
                </a:cubicBezTo>
                <a:cubicBezTo>
                  <a:pt x="828714" y="4059631"/>
                  <a:pt x="826264" y="4090522"/>
                  <a:pt x="821205" y="4120772"/>
                </a:cubicBezTo>
                <a:lnTo>
                  <a:pt x="820667" y="4127448"/>
                </a:lnTo>
                <a:cubicBezTo>
                  <a:pt x="820497" y="4127453"/>
                  <a:pt x="820329" y="4127458"/>
                  <a:pt x="820161" y="4127511"/>
                </a:cubicBezTo>
                <a:cubicBezTo>
                  <a:pt x="795796" y="4298519"/>
                  <a:pt x="717234" y="4452596"/>
                  <a:pt x="601102" y="4572001"/>
                </a:cubicBezTo>
                <a:lnTo>
                  <a:pt x="406861" y="4572001"/>
                </a:lnTo>
                <a:cubicBezTo>
                  <a:pt x="549959" y="4471530"/>
                  <a:pt x="652182" y="4319650"/>
                  <a:pt x="686676" y="4144250"/>
                </a:cubicBezTo>
                <a:cubicBezTo>
                  <a:pt x="452674" y="4194541"/>
                  <a:pt x="262305" y="4357380"/>
                  <a:pt x="178922" y="4572001"/>
                </a:cubicBezTo>
                <a:lnTo>
                  <a:pt x="41374" y="4572001"/>
                </a:lnTo>
                <a:cubicBezTo>
                  <a:pt x="134738" y="4283539"/>
                  <a:pt x="387967" y="4064450"/>
                  <a:pt x="700046" y="4012794"/>
                </a:cubicBezTo>
                <a:lnTo>
                  <a:pt x="700163" y="4011646"/>
                </a:lnTo>
                <a:cubicBezTo>
                  <a:pt x="705472" y="4010636"/>
                  <a:pt x="710800" y="4009688"/>
                  <a:pt x="716376" y="4010107"/>
                </a:cubicBezTo>
                <a:cubicBezTo>
                  <a:pt x="747559" y="4004550"/>
                  <a:pt x="779452" y="4001569"/>
                  <a:pt x="811837" y="4001042"/>
                </a:cubicBezTo>
                <a:close/>
                <a:moveTo>
                  <a:pt x="8305836" y="3304913"/>
                </a:moveTo>
                <a:cubicBezTo>
                  <a:pt x="8030646" y="3363591"/>
                  <a:pt x="7815802" y="3576701"/>
                  <a:pt x="7762527" y="3845480"/>
                </a:cubicBezTo>
                <a:cubicBezTo>
                  <a:pt x="8037717" y="3786801"/>
                  <a:pt x="8252560" y="3573691"/>
                  <a:pt x="8305836" y="3304913"/>
                </a:cubicBezTo>
                <a:close/>
                <a:moveTo>
                  <a:pt x="6911971" y="3304913"/>
                </a:moveTo>
                <a:cubicBezTo>
                  <a:pt x="6965247" y="3573691"/>
                  <a:pt x="7180090" y="3786801"/>
                  <a:pt x="7455280" y="3845480"/>
                </a:cubicBezTo>
                <a:cubicBezTo>
                  <a:pt x="7402005" y="3576701"/>
                  <a:pt x="7187161" y="3363591"/>
                  <a:pt x="6911971" y="3304913"/>
                </a:cubicBezTo>
                <a:close/>
                <a:moveTo>
                  <a:pt x="6613685" y="3304913"/>
                </a:moveTo>
                <a:cubicBezTo>
                  <a:pt x="6338495" y="3363591"/>
                  <a:pt x="6123651" y="3576701"/>
                  <a:pt x="6070376" y="3845480"/>
                </a:cubicBezTo>
                <a:cubicBezTo>
                  <a:pt x="6345566" y="3786801"/>
                  <a:pt x="6560409" y="3573691"/>
                  <a:pt x="6613685" y="3304913"/>
                </a:cubicBezTo>
                <a:close/>
                <a:moveTo>
                  <a:pt x="5219820" y="3304913"/>
                </a:moveTo>
                <a:cubicBezTo>
                  <a:pt x="5273096" y="3573691"/>
                  <a:pt x="5487939" y="3786801"/>
                  <a:pt x="5763129" y="3845480"/>
                </a:cubicBezTo>
                <a:cubicBezTo>
                  <a:pt x="5709854" y="3576701"/>
                  <a:pt x="5495010" y="3363591"/>
                  <a:pt x="5219820" y="3304913"/>
                </a:cubicBezTo>
                <a:close/>
                <a:moveTo>
                  <a:pt x="4921534" y="3304913"/>
                </a:moveTo>
                <a:cubicBezTo>
                  <a:pt x="4646344" y="3363591"/>
                  <a:pt x="4431500" y="3576701"/>
                  <a:pt x="4378225" y="3845480"/>
                </a:cubicBezTo>
                <a:cubicBezTo>
                  <a:pt x="4653415" y="3786801"/>
                  <a:pt x="4868259" y="3573691"/>
                  <a:pt x="4921534" y="3304913"/>
                </a:cubicBezTo>
                <a:close/>
                <a:moveTo>
                  <a:pt x="3527669" y="3304913"/>
                </a:moveTo>
                <a:cubicBezTo>
                  <a:pt x="3580945" y="3573691"/>
                  <a:pt x="3795788" y="3786801"/>
                  <a:pt x="4070978" y="3845480"/>
                </a:cubicBezTo>
                <a:cubicBezTo>
                  <a:pt x="4017703" y="3576701"/>
                  <a:pt x="3802859" y="3363591"/>
                  <a:pt x="3527669" y="3304913"/>
                </a:cubicBezTo>
                <a:close/>
                <a:moveTo>
                  <a:pt x="3229383" y="3304913"/>
                </a:moveTo>
                <a:cubicBezTo>
                  <a:pt x="2954193" y="3363591"/>
                  <a:pt x="2739349" y="3576701"/>
                  <a:pt x="2686074" y="3845480"/>
                </a:cubicBezTo>
                <a:cubicBezTo>
                  <a:pt x="2961264" y="3786801"/>
                  <a:pt x="3176107" y="3573691"/>
                  <a:pt x="3229383" y="3304913"/>
                </a:cubicBezTo>
                <a:close/>
                <a:moveTo>
                  <a:pt x="1835518" y="3304913"/>
                </a:moveTo>
                <a:cubicBezTo>
                  <a:pt x="1888794" y="3573691"/>
                  <a:pt x="2103637" y="3786801"/>
                  <a:pt x="2378827" y="3845480"/>
                </a:cubicBezTo>
                <a:cubicBezTo>
                  <a:pt x="2325552" y="3576701"/>
                  <a:pt x="2110708" y="3363591"/>
                  <a:pt x="1835518" y="3304913"/>
                </a:cubicBezTo>
                <a:close/>
                <a:moveTo>
                  <a:pt x="1537232" y="3304913"/>
                </a:moveTo>
                <a:cubicBezTo>
                  <a:pt x="1262042" y="3363591"/>
                  <a:pt x="1047198" y="3576701"/>
                  <a:pt x="993923" y="3845480"/>
                </a:cubicBezTo>
                <a:cubicBezTo>
                  <a:pt x="1269113" y="3786801"/>
                  <a:pt x="1483956" y="3573691"/>
                  <a:pt x="1537232" y="3304913"/>
                </a:cubicBezTo>
                <a:close/>
                <a:moveTo>
                  <a:pt x="143367" y="3304913"/>
                </a:moveTo>
                <a:cubicBezTo>
                  <a:pt x="196643" y="3573691"/>
                  <a:pt x="411486" y="3786801"/>
                  <a:pt x="686676" y="3845480"/>
                </a:cubicBezTo>
                <a:cubicBezTo>
                  <a:pt x="633401" y="3576701"/>
                  <a:pt x="418557" y="3363591"/>
                  <a:pt x="143367" y="3304913"/>
                </a:cubicBezTo>
                <a:close/>
                <a:moveTo>
                  <a:pt x="8461873" y="3161219"/>
                </a:moveTo>
                <a:lnTo>
                  <a:pt x="8478960" y="3162829"/>
                </a:lnTo>
                <a:cubicBezTo>
                  <a:pt x="8511346" y="3163352"/>
                  <a:pt x="8543239" y="3166310"/>
                  <a:pt x="8574422" y="3171823"/>
                </a:cubicBezTo>
                <a:cubicBezTo>
                  <a:pt x="8579998" y="3171407"/>
                  <a:pt x="8585326" y="3172348"/>
                  <a:pt x="8590635" y="3173350"/>
                </a:cubicBezTo>
                <a:lnTo>
                  <a:pt x="8590752" y="3174489"/>
                </a:lnTo>
                <a:cubicBezTo>
                  <a:pt x="8815033" y="3211322"/>
                  <a:pt x="9008920" y="3333951"/>
                  <a:pt x="9135069" y="3506215"/>
                </a:cubicBezTo>
                <a:lnTo>
                  <a:pt x="9139239" y="3512974"/>
                </a:lnTo>
                <a:lnTo>
                  <a:pt x="9139239" y="3816134"/>
                </a:lnTo>
                <a:lnTo>
                  <a:pt x="9120077" y="3747490"/>
                </a:lnTo>
                <a:cubicBezTo>
                  <a:pt x="9039502" y="3525837"/>
                  <a:pt x="8844913" y="3356256"/>
                  <a:pt x="8604122" y="3304913"/>
                </a:cubicBezTo>
                <a:cubicBezTo>
                  <a:pt x="8650738" y="3540094"/>
                  <a:pt x="8821055" y="3732654"/>
                  <a:pt x="9047261" y="3816429"/>
                </a:cubicBezTo>
                <a:lnTo>
                  <a:pt x="9139239" y="3843104"/>
                </a:lnTo>
                <a:lnTo>
                  <a:pt x="9139239" y="3970603"/>
                </a:lnTo>
                <a:lnTo>
                  <a:pt x="9030179" y="3943797"/>
                </a:lnTo>
                <a:cubicBezTo>
                  <a:pt x="8735297" y="3846211"/>
                  <a:pt x="8514628" y="3594637"/>
                  <a:pt x="8470637" y="3288305"/>
                </a:cubicBezTo>
                <a:cubicBezTo>
                  <a:pt x="8470469" y="3288253"/>
                  <a:pt x="8470301" y="3288248"/>
                  <a:pt x="8470131" y="3288243"/>
                </a:cubicBezTo>
                <a:lnTo>
                  <a:pt x="8469593" y="3281619"/>
                </a:lnTo>
                <a:cubicBezTo>
                  <a:pt x="8464534" y="3251607"/>
                  <a:pt x="8462083" y="3220958"/>
                  <a:pt x="8462126" y="3189869"/>
                </a:cubicBezTo>
                <a:cubicBezTo>
                  <a:pt x="8460814" y="3184286"/>
                  <a:pt x="8460755" y="3178663"/>
                  <a:pt x="8460755" y="3173027"/>
                </a:cubicBezTo>
                <a:lnTo>
                  <a:pt x="8461349" y="3161677"/>
                </a:lnTo>
                <a:lnTo>
                  <a:pt x="8461847" y="3161709"/>
                </a:lnTo>
                <a:close/>
                <a:moveTo>
                  <a:pt x="8448085" y="3161219"/>
                </a:moveTo>
                <a:lnTo>
                  <a:pt x="8448111" y="3161709"/>
                </a:lnTo>
                <a:lnTo>
                  <a:pt x="8448609" y="3161677"/>
                </a:lnTo>
                <a:lnTo>
                  <a:pt x="8449203" y="3173027"/>
                </a:lnTo>
                <a:cubicBezTo>
                  <a:pt x="8449203" y="3178663"/>
                  <a:pt x="8449144" y="3184286"/>
                  <a:pt x="8447832" y="3189869"/>
                </a:cubicBezTo>
                <a:cubicBezTo>
                  <a:pt x="8447875" y="3220958"/>
                  <a:pt x="8445424" y="3251607"/>
                  <a:pt x="8440365" y="3281619"/>
                </a:cubicBezTo>
                <a:lnTo>
                  <a:pt x="8439827" y="3288243"/>
                </a:lnTo>
                <a:cubicBezTo>
                  <a:pt x="8439657" y="3288248"/>
                  <a:pt x="8439489" y="3288253"/>
                  <a:pt x="8439321" y="3288305"/>
                </a:cubicBezTo>
                <a:cubicBezTo>
                  <a:pt x="8389046" y="3638399"/>
                  <a:pt x="8108007" y="3916971"/>
                  <a:pt x="7749156" y="3975903"/>
                </a:cubicBezTo>
                <a:lnTo>
                  <a:pt x="7749040" y="3977042"/>
                </a:lnTo>
                <a:cubicBezTo>
                  <a:pt x="7743729" y="3978045"/>
                  <a:pt x="7738400" y="3978986"/>
                  <a:pt x="7732823" y="3978570"/>
                </a:cubicBezTo>
                <a:cubicBezTo>
                  <a:pt x="7701651" y="3984080"/>
                  <a:pt x="7669771" y="3987038"/>
                  <a:pt x="7637396" y="3987561"/>
                </a:cubicBezTo>
                <a:lnTo>
                  <a:pt x="7620278" y="3989174"/>
                </a:lnTo>
                <a:lnTo>
                  <a:pt x="7620252" y="3988683"/>
                </a:lnTo>
                <a:lnTo>
                  <a:pt x="7619753" y="3988716"/>
                </a:lnTo>
                <a:cubicBezTo>
                  <a:pt x="7619187" y="3984944"/>
                  <a:pt x="7619160" y="3981158"/>
                  <a:pt x="7619160" y="3977366"/>
                </a:cubicBezTo>
                <a:cubicBezTo>
                  <a:pt x="7619160" y="3971728"/>
                  <a:pt x="7619219" y="3966104"/>
                  <a:pt x="7620531" y="3960518"/>
                </a:cubicBezTo>
                <a:cubicBezTo>
                  <a:pt x="7620488" y="3929436"/>
                  <a:pt x="7622938" y="3898794"/>
                  <a:pt x="7627995" y="3868787"/>
                </a:cubicBezTo>
                <a:lnTo>
                  <a:pt x="7628535" y="3862150"/>
                </a:lnTo>
                <a:cubicBezTo>
                  <a:pt x="7628704" y="3862145"/>
                  <a:pt x="7628873" y="3862140"/>
                  <a:pt x="7629040" y="3862087"/>
                </a:cubicBezTo>
                <a:cubicBezTo>
                  <a:pt x="7679317" y="3511992"/>
                  <a:pt x="7960356" y="3233421"/>
                  <a:pt x="8319206" y="3174489"/>
                </a:cubicBezTo>
                <a:lnTo>
                  <a:pt x="8319323" y="3173350"/>
                </a:lnTo>
                <a:cubicBezTo>
                  <a:pt x="8324632" y="3172348"/>
                  <a:pt x="8329960" y="3171407"/>
                  <a:pt x="8335536" y="3171823"/>
                </a:cubicBezTo>
                <a:cubicBezTo>
                  <a:pt x="8366719" y="3166310"/>
                  <a:pt x="8398612" y="3163352"/>
                  <a:pt x="8430998" y="3162829"/>
                </a:cubicBezTo>
                <a:close/>
                <a:moveTo>
                  <a:pt x="6769722" y="3161219"/>
                </a:moveTo>
                <a:lnTo>
                  <a:pt x="6786810" y="3162829"/>
                </a:lnTo>
                <a:cubicBezTo>
                  <a:pt x="6819195" y="3163352"/>
                  <a:pt x="6851088" y="3166310"/>
                  <a:pt x="6882271" y="3171823"/>
                </a:cubicBezTo>
                <a:cubicBezTo>
                  <a:pt x="6887847" y="3171407"/>
                  <a:pt x="6893175" y="3172348"/>
                  <a:pt x="6898484" y="3173350"/>
                </a:cubicBezTo>
                <a:lnTo>
                  <a:pt x="6898601" y="3174489"/>
                </a:lnTo>
                <a:cubicBezTo>
                  <a:pt x="7257451" y="3233421"/>
                  <a:pt x="7538490" y="3511992"/>
                  <a:pt x="7588766" y="3862087"/>
                </a:cubicBezTo>
                <a:cubicBezTo>
                  <a:pt x="7588934" y="3862140"/>
                  <a:pt x="7589103" y="3862145"/>
                  <a:pt x="7589272" y="3862150"/>
                </a:cubicBezTo>
                <a:lnTo>
                  <a:pt x="7589812" y="3868787"/>
                </a:lnTo>
                <a:cubicBezTo>
                  <a:pt x="7594869" y="3898794"/>
                  <a:pt x="7597319" y="3929436"/>
                  <a:pt x="7597276" y="3960518"/>
                </a:cubicBezTo>
                <a:cubicBezTo>
                  <a:pt x="7598588" y="3966104"/>
                  <a:pt x="7598647" y="3971728"/>
                  <a:pt x="7598647" y="3977366"/>
                </a:cubicBezTo>
                <a:cubicBezTo>
                  <a:pt x="7598647" y="3981158"/>
                  <a:pt x="7598620" y="3984944"/>
                  <a:pt x="7598054" y="3988716"/>
                </a:cubicBezTo>
                <a:lnTo>
                  <a:pt x="7597555" y="3988683"/>
                </a:lnTo>
                <a:lnTo>
                  <a:pt x="7597529" y="3989174"/>
                </a:lnTo>
                <a:lnTo>
                  <a:pt x="7580411" y="3987561"/>
                </a:lnTo>
                <a:cubicBezTo>
                  <a:pt x="7548036" y="3987038"/>
                  <a:pt x="7516156" y="3984080"/>
                  <a:pt x="7484984" y="3978570"/>
                </a:cubicBezTo>
                <a:cubicBezTo>
                  <a:pt x="7479407" y="3978986"/>
                  <a:pt x="7474078" y="3978045"/>
                  <a:pt x="7468767" y="3977042"/>
                </a:cubicBezTo>
                <a:lnTo>
                  <a:pt x="7468651" y="3975903"/>
                </a:lnTo>
                <a:cubicBezTo>
                  <a:pt x="7109800" y="3916971"/>
                  <a:pt x="6828761" y="3638399"/>
                  <a:pt x="6778486" y="3288305"/>
                </a:cubicBezTo>
                <a:cubicBezTo>
                  <a:pt x="6778318" y="3288253"/>
                  <a:pt x="6778150" y="3288248"/>
                  <a:pt x="6777980" y="3288243"/>
                </a:cubicBezTo>
                <a:lnTo>
                  <a:pt x="6777442" y="3281619"/>
                </a:lnTo>
                <a:cubicBezTo>
                  <a:pt x="6772383" y="3251607"/>
                  <a:pt x="6769933" y="3220958"/>
                  <a:pt x="6769975" y="3189869"/>
                </a:cubicBezTo>
                <a:cubicBezTo>
                  <a:pt x="6768663" y="3184286"/>
                  <a:pt x="6768604" y="3178663"/>
                  <a:pt x="6768604" y="3173027"/>
                </a:cubicBezTo>
                <a:lnTo>
                  <a:pt x="6769198" y="3161677"/>
                </a:lnTo>
                <a:lnTo>
                  <a:pt x="6769696" y="3161709"/>
                </a:lnTo>
                <a:close/>
                <a:moveTo>
                  <a:pt x="6755934" y="3161219"/>
                </a:moveTo>
                <a:lnTo>
                  <a:pt x="6755960" y="3161709"/>
                </a:lnTo>
                <a:lnTo>
                  <a:pt x="6756458" y="3161677"/>
                </a:lnTo>
                <a:lnTo>
                  <a:pt x="6757052" y="3173027"/>
                </a:lnTo>
                <a:cubicBezTo>
                  <a:pt x="6757052" y="3178663"/>
                  <a:pt x="6756994" y="3184286"/>
                  <a:pt x="6755682" y="3189869"/>
                </a:cubicBezTo>
                <a:cubicBezTo>
                  <a:pt x="6755724" y="3220958"/>
                  <a:pt x="6753273" y="3251607"/>
                  <a:pt x="6748215" y="3281619"/>
                </a:cubicBezTo>
                <a:lnTo>
                  <a:pt x="6747676" y="3288243"/>
                </a:lnTo>
                <a:cubicBezTo>
                  <a:pt x="6747507" y="3288248"/>
                  <a:pt x="6747338" y="3288253"/>
                  <a:pt x="6747171" y="3288305"/>
                </a:cubicBezTo>
                <a:cubicBezTo>
                  <a:pt x="6696895" y="3638399"/>
                  <a:pt x="6415856" y="3916971"/>
                  <a:pt x="6057005" y="3975903"/>
                </a:cubicBezTo>
                <a:lnTo>
                  <a:pt x="6056889" y="3977042"/>
                </a:lnTo>
                <a:cubicBezTo>
                  <a:pt x="6051578" y="3978045"/>
                  <a:pt x="6046249" y="3978986"/>
                  <a:pt x="6040672" y="3978570"/>
                </a:cubicBezTo>
                <a:cubicBezTo>
                  <a:pt x="6009500" y="3984080"/>
                  <a:pt x="5977620" y="3987038"/>
                  <a:pt x="5945246" y="3987561"/>
                </a:cubicBezTo>
                <a:lnTo>
                  <a:pt x="5928127" y="3989174"/>
                </a:lnTo>
                <a:lnTo>
                  <a:pt x="5928101" y="3988683"/>
                </a:lnTo>
                <a:lnTo>
                  <a:pt x="5927602" y="3988716"/>
                </a:lnTo>
                <a:cubicBezTo>
                  <a:pt x="5927036" y="3984944"/>
                  <a:pt x="5927009" y="3981158"/>
                  <a:pt x="5927009" y="3977366"/>
                </a:cubicBezTo>
                <a:cubicBezTo>
                  <a:pt x="5927009" y="3971728"/>
                  <a:pt x="5927068" y="3966104"/>
                  <a:pt x="5928380" y="3960518"/>
                </a:cubicBezTo>
                <a:cubicBezTo>
                  <a:pt x="5928338" y="3929436"/>
                  <a:pt x="5930787" y="3898794"/>
                  <a:pt x="5935844" y="3868787"/>
                </a:cubicBezTo>
                <a:lnTo>
                  <a:pt x="5936384" y="3862150"/>
                </a:lnTo>
                <a:cubicBezTo>
                  <a:pt x="5936553" y="3862145"/>
                  <a:pt x="5936722" y="3862140"/>
                  <a:pt x="5936890" y="3862087"/>
                </a:cubicBezTo>
                <a:cubicBezTo>
                  <a:pt x="5987166" y="3511992"/>
                  <a:pt x="6268205" y="3233421"/>
                  <a:pt x="6627056" y="3174489"/>
                </a:cubicBezTo>
                <a:lnTo>
                  <a:pt x="6627173" y="3173350"/>
                </a:lnTo>
                <a:cubicBezTo>
                  <a:pt x="6632481" y="3172348"/>
                  <a:pt x="6637809" y="3171407"/>
                  <a:pt x="6643385" y="3171823"/>
                </a:cubicBezTo>
                <a:cubicBezTo>
                  <a:pt x="6674569" y="3166310"/>
                  <a:pt x="6706461" y="3163352"/>
                  <a:pt x="6738847" y="3162829"/>
                </a:cubicBezTo>
                <a:close/>
                <a:moveTo>
                  <a:pt x="5077571" y="3161219"/>
                </a:moveTo>
                <a:lnTo>
                  <a:pt x="5094659" y="3162829"/>
                </a:lnTo>
                <a:cubicBezTo>
                  <a:pt x="5127044" y="3163352"/>
                  <a:pt x="5158937" y="3166310"/>
                  <a:pt x="5190120" y="3171823"/>
                </a:cubicBezTo>
                <a:cubicBezTo>
                  <a:pt x="5195696" y="3171407"/>
                  <a:pt x="5201024" y="3172348"/>
                  <a:pt x="5206334" y="3173350"/>
                </a:cubicBezTo>
                <a:lnTo>
                  <a:pt x="5206450" y="3174489"/>
                </a:lnTo>
                <a:cubicBezTo>
                  <a:pt x="5565300" y="3233421"/>
                  <a:pt x="5846339" y="3511992"/>
                  <a:pt x="5896616" y="3862087"/>
                </a:cubicBezTo>
                <a:cubicBezTo>
                  <a:pt x="5896783" y="3862140"/>
                  <a:pt x="5896953" y="3862145"/>
                  <a:pt x="5897121" y="3862150"/>
                </a:cubicBezTo>
                <a:lnTo>
                  <a:pt x="5897662" y="3868787"/>
                </a:lnTo>
                <a:cubicBezTo>
                  <a:pt x="5902718" y="3898794"/>
                  <a:pt x="5905168" y="3929436"/>
                  <a:pt x="5905126" y="3960518"/>
                </a:cubicBezTo>
                <a:cubicBezTo>
                  <a:pt x="5906438" y="3966104"/>
                  <a:pt x="5906496" y="3971728"/>
                  <a:pt x="5906496" y="3977366"/>
                </a:cubicBezTo>
                <a:cubicBezTo>
                  <a:pt x="5906496" y="3981158"/>
                  <a:pt x="5906469" y="3984944"/>
                  <a:pt x="5905903" y="3988716"/>
                </a:cubicBezTo>
                <a:lnTo>
                  <a:pt x="5905404" y="3988683"/>
                </a:lnTo>
                <a:lnTo>
                  <a:pt x="5905378" y="3989174"/>
                </a:lnTo>
                <a:lnTo>
                  <a:pt x="5888260" y="3987561"/>
                </a:lnTo>
                <a:cubicBezTo>
                  <a:pt x="5855886" y="3987038"/>
                  <a:pt x="5824005" y="3984080"/>
                  <a:pt x="5792833" y="3978570"/>
                </a:cubicBezTo>
                <a:cubicBezTo>
                  <a:pt x="5787256" y="3978986"/>
                  <a:pt x="5781927" y="3978045"/>
                  <a:pt x="5776617" y="3977042"/>
                </a:cubicBezTo>
                <a:lnTo>
                  <a:pt x="5776501" y="3975903"/>
                </a:lnTo>
                <a:cubicBezTo>
                  <a:pt x="5417649" y="3916971"/>
                  <a:pt x="5136610" y="3638399"/>
                  <a:pt x="5086335" y="3288305"/>
                </a:cubicBezTo>
                <a:cubicBezTo>
                  <a:pt x="5086167" y="3288253"/>
                  <a:pt x="5085999" y="3288248"/>
                  <a:pt x="5085830" y="3288243"/>
                </a:cubicBezTo>
                <a:lnTo>
                  <a:pt x="5085291" y="3281619"/>
                </a:lnTo>
                <a:cubicBezTo>
                  <a:pt x="5080233" y="3251607"/>
                  <a:pt x="5077782" y="3220958"/>
                  <a:pt x="5077824" y="3189869"/>
                </a:cubicBezTo>
                <a:cubicBezTo>
                  <a:pt x="5076512" y="3184286"/>
                  <a:pt x="5076453" y="3178663"/>
                  <a:pt x="5076453" y="3173027"/>
                </a:cubicBezTo>
                <a:lnTo>
                  <a:pt x="5077047" y="3161677"/>
                </a:lnTo>
                <a:lnTo>
                  <a:pt x="5077545" y="3161709"/>
                </a:lnTo>
                <a:close/>
                <a:moveTo>
                  <a:pt x="5063783" y="3161219"/>
                </a:moveTo>
                <a:lnTo>
                  <a:pt x="5063809" y="3161709"/>
                </a:lnTo>
                <a:lnTo>
                  <a:pt x="5064307" y="3161677"/>
                </a:lnTo>
                <a:lnTo>
                  <a:pt x="5064902" y="3173027"/>
                </a:lnTo>
                <a:cubicBezTo>
                  <a:pt x="5064902" y="3178663"/>
                  <a:pt x="5064842" y="3184286"/>
                  <a:pt x="5063530" y="3189869"/>
                </a:cubicBezTo>
                <a:cubicBezTo>
                  <a:pt x="5063572" y="3220958"/>
                  <a:pt x="5061122" y="3251607"/>
                  <a:pt x="5056063" y="3281619"/>
                </a:cubicBezTo>
                <a:lnTo>
                  <a:pt x="5055525" y="3288243"/>
                </a:lnTo>
                <a:cubicBezTo>
                  <a:pt x="5055355" y="3288248"/>
                  <a:pt x="5055187" y="3288253"/>
                  <a:pt x="5055019" y="3288305"/>
                </a:cubicBezTo>
                <a:cubicBezTo>
                  <a:pt x="5004744" y="3638399"/>
                  <a:pt x="4723705" y="3916971"/>
                  <a:pt x="4364853" y="3975903"/>
                </a:cubicBezTo>
                <a:lnTo>
                  <a:pt x="4364737" y="3977042"/>
                </a:lnTo>
                <a:cubicBezTo>
                  <a:pt x="4359427" y="3978045"/>
                  <a:pt x="4354098" y="3978986"/>
                  <a:pt x="4348521" y="3978570"/>
                </a:cubicBezTo>
                <a:cubicBezTo>
                  <a:pt x="4317350" y="3984080"/>
                  <a:pt x="4285468" y="3987038"/>
                  <a:pt x="4253094" y="3987561"/>
                </a:cubicBezTo>
                <a:lnTo>
                  <a:pt x="4235976" y="3989174"/>
                </a:lnTo>
                <a:lnTo>
                  <a:pt x="4235950" y="3988683"/>
                </a:lnTo>
                <a:lnTo>
                  <a:pt x="4235451" y="3988716"/>
                </a:lnTo>
                <a:cubicBezTo>
                  <a:pt x="4234885" y="3984944"/>
                  <a:pt x="4234858" y="3981158"/>
                  <a:pt x="4234858" y="3977366"/>
                </a:cubicBezTo>
                <a:cubicBezTo>
                  <a:pt x="4234858" y="3971728"/>
                  <a:pt x="4234916" y="3966104"/>
                  <a:pt x="4236228" y="3960518"/>
                </a:cubicBezTo>
                <a:cubicBezTo>
                  <a:pt x="4236186" y="3929436"/>
                  <a:pt x="4238636" y="3898794"/>
                  <a:pt x="4243692" y="3868787"/>
                </a:cubicBezTo>
                <a:lnTo>
                  <a:pt x="4244233" y="3862150"/>
                </a:lnTo>
                <a:cubicBezTo>
                  <a:pt x="4244401" y="3862145"/>
                  <a:pt x="4244571" y="3862140"/>
                  <a:pt x="4244738" y="3862087"/>
                </a:cubicBezTo>
                <a:cubicBezTo>
                  <a:pt x="4295015" y="3511992"/>
                  <a:pt x="4576054" y="3233421"/>
                  <a:pt x="4934904" y="3174489"/>
                </a:cubicBezTo>
                <a:lnTo>
                  <a:pt x="4935021" y="3173350"/>
                </a:lnTo>
                <a:cubicBezTo>
                  <a:pt x="4940330" y="3172348"/>
                  <a:pt x="4945658" y="3171407"/>
                  <a:pt x="4951234" y="3171823"/>
                </a:cubicBezTo>
                <a:cubicBezTo>
                  <a:pt x="4982417" y="3166310"/>
                  <a:pt x="5014310" y="3163352"/>
                  <a:pt x="5046695" y="3162829"/>
                </a:cubicBezTo>
                <a:close/>
                <a:moveTo>
                  <a:pt x="3385420" y="3161219"/>
                </a:moveTo>
                <a:lnTo>
                  <a:pt x="3402507" y="3162829"/>
                </a:lnTo>
                <a:cubicBezTo>
                  <a:pt x="3434893" y="3163352"/>
                  <a:pt x="3466785" y="3166310"/>
                  <a:pt x="3497969" y="3171823"/>
                </a:cubicBezTo>
                <a:cubicBezTo>
                  <a:pt x="3503545" y="3171407"/>
                  <a:pt x="3508873" y="3172348"/>
                  <a:pt x="3514181" y="3173350"/>
                </a:cubicBezTo>
                <a:lnTo>
                  <a:pt x="3514298" y="3174489"/>
                </a:lnTo>
                <a:cubicBezTo>
                  <a:pt x="3873149" y="3233421"/>
                  <a:pt x="4154188" y="3511992"/>
                  <a:pt x="4204464" y="3862087"/>
                </a:cubicBezTo>
                <a:cubicBezTo>
                  <a:pt x="4204632" y="3862140"/>
                  <a:pt x="4204801" y="3862145"/>
                  <a:pt x="4204970" y="3862150"/>
                </a:cubicBezTo>
                <a:lnTo>
                  <a:pt x="4205510" y="3868787"/>
                </a:lnTo>
                <a:cubicBezTo>
                  <a:pt x="4210567" y="3898794"/>
                  <a:pt x="4213016" y="3929436"/>
                  <a:pt x="4212974" y="3960518"/>
                </a:cubicBezTo>
                <a:cubicBezTo>
                  <a:pt x="4214286" y="3966104"/>
                  <a:pt x="4214345" y="3971728"/>
                  <a:pt x="4214345" y="3977366"/>
                </a:cubicBezTo>
                <a:cubicBezTo>
                  <a:pt x="4214345" y="3981158"/>
                  <a:pt x="4214318" y="3984944"/>
                  <a:pt x="4213752" y="3988716"/>
                </a:cubicBezTo>
                <a:lnTo>
                  <a:pt x="4213253" y="3988683"/>
                </a:lnTo>
                <a:lnTo>
                  <a:pt x="4213227" y="3989174"/>
                </a:lnTo>
                <a:lnTo>
                  <a:pt x="4196108" y="3987561"/>
                </a:lnTo>
                <a:cubicBezTo>
                  <a:pt x="4163734" y="3987038"/>
                  <a:pt x="4131854" y="3984080"/>
                  <a:pt x="4100682" y="3978570"/>
                </a:cubicBezTo>
                <a:cubicBezTo>
                  <a:pt x="4095105" y="3978986"/>
                  <a:pt x="4089776" y="3978045"/>
                  <a:pt x="4084465" y="3977042"/>
                </a:cubicBezTo>
                <a:lnTo>
                  <a:pt x="4084349" y="3975903"/>
                </a:lnTo>
                <a:cubicBezTo>
                  <a:pt x="3725498" y="3916971"/>
                  <a:pt x="3444459" y="3638399"/>
                  <a:pt x="3394183" y="3288305"/>
                </a:cubicBezTo>
                <a:cubicBezTo>
                  <a:pt x="3394016" y="3288253"/>
                  <a:pt x="3393847" y="3288248"/>
                  <a:pt x="3393678" y="3288243"/>
                </a:cubicBezTo>
                <a:lnTo>
                  <a:pt x="3393139" y="3281619"/>
                </a:lnTo>
                <a:cubicBezTo>
                  <a:pt x="3388081" y="3251607"/>
                  <a:pt x="3385630" y="3220958"/>
                  <a:pt x="3385672" y="3189869"/>
                </a:cubicBezTo>
                <a:cubicBezTo>
                  <a:pt x="3384360" y="3184286"/>
                  <a:pt x="3384302" y="3178663"/>
                  <a:pt x="3384302" y="3173027"/>
                </a:cubicBezTo>
                <a:lnTo>
                  <a:pt x="3384896" y="3161677"/>
                </a:lnTo>
                <a:lnTo>
                  <a:pt x="3385394" y="3161709"/>
                </a:lnTo>
                <a:close/>
                <a:moveTo>
                  <a:pt x="3371632" y="3161219"/>
                </a:moveTo>
                <a:lnTo>
                  <a:pt x="3371658" y="3161709"/>
                </a:lnTo>
                <a:lnTo>
                  <a:pt x="3372156" y="3161677"/>
                </a:lnTo>
                <a:lnTo>
                  <a:pt x="3372750" y="3173027"/>
                </a:lnTo>
                <a:cubicBezTo>
                  <a:pt x="3372750" y="3178663"/>
                  <a:pt x="3372691" y="3184286"/>
                  <a:pt x="3371379" y="3189869"/>
                </a:cubicBezTo>
                <a:cubicBezTo>
                  <a:pt x="3371421" y="3220958"/>
                  <a:pt x="3368971" y="3251607"/>
                  <a:pt x="3363912" y="3281619"/>
                </a:cubicBezTo>
                <a:lnTo>
                  <a:pt x="3363374" y="3288243"/>
                </a:lnTo>
                <a:cubicBezTo>
                  <a:pt x="3363204" y="3288248"/>
                  <a:pt x="3363036" y="3288253"/>
                  <a:pt x="3362868" y="3288305"/>
                </a:cubicBezTo>
                <a:cubicBezTo>
                  <a:pt x="3312593" y="3638399"/>
                  <a:pt x="3031554" y="3916971"/>
                  <a:pt x="2672703" y="3975903"/>
                </a:cubicBezTo>
                <a:lnTo>
                  <a:pt x="2672586" y="3977042"/>
                </a:lnTo>
                <a:cubicBezTo>
                  <a:pt x="2667276" y="3978045"/>
                  <a:pt x="2661947" y="3978986"/>
                  <a:pt x="2656370" y="3978570"/>
                </a:cubicBezTo>
                <a:cubicBezTo>
                  <a:pt x="2625198" y="3984080"/>
                  <a:pt x="2593318" y="3987038"/>
                  <a:pt x="2560943" y="3987561"/>
                </a:cubicBezTo>
                <a:lnTo>
                  <a:pt x="2543825" y="3989174"/>
                </a:lnTo>
                <a:lnTo>
                  <a:pt x="2543799" y="3988683"/>
                </a:lnTo>
                <a:lnTo>
                  <a:pt x="2543300" y="3988716"/>
                </a:lnTo>
                <a:cubicBezTo>
                  <a:pt x="2542734" y="3984944"/>
                  <a:pt x="2542707" y="3981158"/>
                  <a:pt x="2542707" y="3977366"/>
                </a:cubicBezTo>
                <a:cubicBezTo>
                  <a:pt x="2542707" y="3971728"/>
                  <a:pt x="2542765" y="3966104"/>
                  <a:pt x="2544077" y="3960518"/>
                </a:cubicBezTo>
                <a:cubicBezTo>
                  <a:pt x="2544035" y="3929436"/>
                  <a:pt x="2546485" y="3898794"/>
                  <a:pt x="2551541" y="3868787"/>
                </a:cubicBezTo>
                <a:lnTo>
                  <a:pt x="2552082" y="3862150"/>
                </a:lnTo>
                <a:cubicBezTo>
                  <a:pt x="2552250" y="3862145"/>
                  <a:pt x="2552420" y="3862140"/>
                  <a:pt x="2552587" y="3862087"/>
                </a:cubicBezTo>
                <a:cubicBezTo>
                  <a:pt x="2602864" y="3511992"/>
                  <a:pt x="2883903" y="3233421"/>
                  <a:pt x="3242753" y="3174489"/>
                </a:cubicBezTo>
                <a:lnTo>
                  <a:pt x="3242870" y="3173350"/>
                </a:lnTo>
                <a:cubicBezTo>
                  <a:pt x="3248179" y="3172348"/>
                  <a:pt x="3253507" y="3171407"/>
                  <a:pt x="3259083" y="3171823"/>
                </a:cubicBezTo>
                <a:cubicBezTo>
                  <a:pt x="3290266" y="3166310"/>
                  <a:pt x="3322159" y="3163352"/>
                  <a:pt x="3354544" y="3162829"/>
                </a:cubicBezTo>
                <a:close/>
                <a:moveTo>
                  <a:pt x="1693269" y="3161219"/>
                </a:moveTo>
                <a:lnTo>
                  <a:pt x="1710356" y="3162829"/>
                </a:lnTo>
                <a:cubicBezTo>
                  <a:pt x="1742742" y="3163352"/>
                  <a:pt x="1774634" y="3166310"/>
                  <a:pt x="1805818" y="3171823"/>
                </a:cubicBezTo>
                <a:cubicBezTo>
                  <a:pt x="1811394" y="3171407"/>
                  <a:pt x="1816722" y="3172348"/>
                  <a:pt x="1822030" y="3173350"/>
                </a:cubicBezTo>
                <a:lnTo>
                  <a:pt x="1822148" y="3174489"/>
                </a:lnTo>
                <a:cubicBezTo>
                  <a:pt x="2180998" y="3233421"/>
                  <a:pt x="2462037" y="3511992"/>
                  <a:pt x="2512313" y="3862087"/>
                </a:cubicBezTo>
                <a:cubicBezTo>
                  <a:pt x="2512481" y="3862140"/>
                  <a:pt x="2512650" y="3862145"/>
                  <a:pt x="2512819" y="3862150"/>
                </a:cubicBezTo>
                <a:lnTo>
                  <a:pt x="2513359" y="3868787"/>
                </a:lnTo>
                <a:cubicBezTo>
                  <a:pt x="2518416" y="3898794"/>
                  <a:pt x="2520865" y="3929436"/>
                  <a:pt x="2520823" y="3960518"/>
                </a:cubicBezTo>
                <a:cubicBezTo>
                  <a:pt x="2522135" y="3966104"/>
                  <a:pt x="2522194" y="3971728"/>
                  <a:pt x="2522194" y="3977366"/>
                </a:cubicBezTo>
                <a:cubicBezTo>
                  <a:pt x="2522194" y="3981158"/>
                  <a:pt x="2522167" y="3984944"/>
                  <a:pt x="2521601" y="3988716"/>
                </a:cubicBezTo>
                <a:lnTo>
                  <a:pt x="2521102" y="3988683"/>
                </a:lnTo>
                <a:lnTo>
                  <a:pt x="2521076" y="3989174"/>
                </a:lnTo>
                <a:lnTo>
                  <a:pt x="2503957" y="3987561"/>
                </a:lnTo>
                <a:cubicBezTo>
                  <a:pt x="2471583" y="3987038"/>
                  <a:pt x="2439703" y="3984080"/>
                  <a:pt x="2408531" y="3978570"/>
                </a:cubicBezTo>
                <a:cubicBezTo>
                  <a:pt x="2402954" y="3978986"/>
                  <a:pt x="2397625" y="3978045"/>
                  <a:pt x="2392314" y="3977042"/>
                </a:cubicBezTo>
                <a:lnTo>
                  <a:pt x="2392198" y="3975903"/>
                </a:lnTo>
                <a:cubicBezTo>
                  <a:pt x="2033347" y="3916971"/>
                  <a:pt x="1752308" y="3638399"/>
                  <a:pt x="1702032" y="3288305"/>
                </a:cubicBezTo>
                <a:cubicBezTo>
                  <a:pt x="1701865" y="3288253"/>
                  <a:pt x="1701696" y="3288248"/>
                  <a:pt x="1701527" y="3288243"/>
                </a:cubicBezTo>
                <a:lnTo>
                  <a:pt x="1700989" y="3281619"/>
                </a:lnTo>
                <a:cubicBezTo>
                  <a:pt x="1695930" y="3251607"/>
                  <a:pt x="1693479" y="3220958"/>
                  <a:pt x="1693521" y="3189869"/>
                </a:cubicBezTo>
                <a:cubicBezTo>
                  <a:pt x="1692209" y="3184286"/>
                  <a:pt x="1692151" y="3178663"/>
                  <a:pt x="1692151" y="3173027"/>
                </a:cubicBezTo>
                <a:lnTo>
                  <a:pt x="1692745" y="3161677"/>
                </a:lnTo>
                <a:lnTo>
                  <a:pt x="1693243" y="3161709"/>
                </a:lnTo>
                <a:close/>
                <a:moveTo>
                  <a:pt x="1679481" y="3161219"/>
                </a:moveTo>
                <a:lnTo>
                  <a:pt x="1679507" y="3161709"/>
                </a:lnTo>
                <a:lnTo>
                  <a:pt x="1680005" y="3161677"/>
                </a:lnTo>
                <a:lnTo>
                  <a:pt x="1680599" y="3173027"/>
                </a:lnTo>
                <a:cubicBezTo>
                  <a:pt x="1680599" y="3178663"/>
                  <a:pt x="1680540" y="3184286"/>
                  <a:pt x="1679228" y="3189869"/>
                </a:cubicBezTo>
                <a:cubicBezTo>
                  <a:pt x="1679270" y="3220958"/>
                  <a:pt x="1676820" y="3251607"/>
                  <a:pt x="1671761" y="3281619"/>
                </a:cubicBezTo>
                <a:lnTo>
                  <a:pt x="1671223" y="3288243"/>
                </a:lnTo>
                <a:cubicBezTo>
                  <a:pt x="1671053" y="3288248"/>
                  <a:pt x="1670885" y="3288253"/>
                  <a:pt x="1670717" y="3288305"/>
                </a:cubicBezTo>
                <a:cubicBezTo>
                  <a:pt x="1620442" y="3638399"/>
                  <a:pt x="1339403" y="3916971"/>
                  <a:pt x="980552" y="3975903"/>
                </a:cubicBezTo>
                <a:lnTo>
                  <a:pt x="980435" y="3977042"/>
                </a:lnTo>
                <a:cubicBezTo>
                  <a:pt x="975125" y="3978045"/>
                  <a:pt x="969796" y="3978986"/>
                  <a:pt x="964219" y="3978570"/>
                </a:cubicBezTo>
                <a:cubicBezTo>
                  <a:pt x="933047" y="3984080"/>
                  <a:pt x="901167" y="3987038"/>
                  <a:pt x="868792" y="3987561"/>
                </a:cubicBezTo>
                <a:lnTo>
                  <a:pt x="851674" y="3989174"/>
                </a:lnTo>
                <a:lnTo>
                  <a:pt x="851648" y="3988683"/>
                </a:lnTo>
                <a:lnTo>
                  <a:pt x="851149" y="3988716"/>
                </a:lnTo>
                <a:cubicBezTo>
                  <a:pt x="850583" y="3984944"/>
                  <a:pt x="850556" y="3981158"/>
                  <a:pt x="850556" y="3977366"/>
                </a:cubicBezTo>
                <a:cubicBezTo>
                  <a:pt x="850556" y="3971728"/>
                  <a:pt x="850614" y="3966104"/>
                  <a:pt x="851926" y="3960518"/>
                </a:cubicBezTo>
                <a:cubicBezTo>
                  <a:pt x="851884" y="3929436"/>
                  <a:pt x="854334" y="3898794"/>
                  <a:pt x="859390" y="3868787"/>
                </a:cubicBezTo>
                <a:lnTo>
                  <a:pt x="859931" y="3862150"/>
                </a:lnTo>
                <a:cubicBezTo>
                  <a:pt x="860099" y="3862145"/>
                  <a:pt x="860269" y="3862140"/>
                  <a:pt x="860436" y="3862087"/>
                </a:cubicBezTo>
                <a:cubicBezTo>
                  <a:pt x="910713" y="3511992"/>
                  <a:pt x="1191752" y="3233421"/>
                  <a:pt x="1550602" y="3174489"/>
                </a:cubicBezTo>
                <a:lnTo>
                  <a:pt x="1550719" y="3173350"/>
                </a:lnTo>
                <a:cubicBezTo>
                  <a:pt x="1556028" y="3172348"/>
                  <a:pt x="1561356" y="3171407"/>
                  <a:pt x="1566932" y="3171823"/>
                </a:cubicBezTo>
                <a:cubicBezTo>
                  <a:pt x="1598115" y="3166310"/>
                  <a:pt x="1630008" y="3163352"/>
                  <a:pt x="1662393" y="3162829"/>
                </a:cubicBezTo>
                <a:close/>
                <a:moveTo>
                  <a:pt x="1118" y="3161219"/>
                </a:moveTo>
                <a:lnTo>
                  <a:pt x="18205" y="3162829"/>
                </a:lnTo>
                <a:cubicBezTo>
                  <a:pt x="50591" y="3163352"/>
                  <a:pt x="82483" y="3166310"/>
                  <a:pt x="113667" y="3171823"/>
                </a:cubicBezTo>
                <a:cubicBezTo>
                  <a:pt x="119243" y="3171407"/>
                  <a:pt x="124571" y="3172348"/>
                  <a:pt x="129879" y="3173350"/>
                </a:cubicBezTo>
                <a:lnTo>
                  <a:pt x="129997" y="3174489"/>
                </a:lnTo>
                <a:cubicBezTo>
                  <a:pt x="488847" y="3233421"/>
                  <a:pt x="769886" y="3511992"/>
                  <a:pt x="820162" y="3862087"/>
                </a:cubicBezTo>
                <a:cubicBezTo>
                  <a:pt x="820330" y="3862140"/>
                  <a:pt x="820499" y="3862145"/>
                  <a:pt x="820668" y="3862150"/>
                </a:cubicBezTo>
                <a:lnTo>
                  <a:pt x="821208" y="3868787"/>
                </a:lnTo>
                <a:cubicBezTo>
                  <a:pt x="826265" y="3898794"/>
                  <a:pt x="828714" y="3929436"/>
                  <a:pt x="828672" y="3960518"/>
                </a:cubicBezTo>
                <a:cubicBezTo>
                  <a:pt x="829984" y="3966104"/>
                  <a:pt x="830043" y="3971728"/>
                  <a:pt x="830043" y="3977366"/>
                </a:cubicBezTo>
                <a:cubicBezTo>
                  <a:pt x="830043" y="3981158"/>
                  <a:pt x="830016" y="3984944"/>
                  <a:pt x="829450" y="3988716"/>
                </a:cubicBezTo>
                <a:lnTo>
                  <a:pt x="828951" y="3988683"/>
                </a:lnTo>
                <a:lnTo>
                  <a:pt x="828925" y="3989174"/>
                </a:lnTo>
                <a:lnTo>
                  <a:pt x="811806" y="3987561"/>
                </a:lnTo>
                <a:cubicBezTo>
                  <a:pt x="779432" y="3987038"/>
                  <a:pt x="747552" y="3984080"/>
                  <a:pt x="716380" y="3978570"/>
                </a:cubicBezTo>
                <a:cubicBezTo>
                  <a:pt x="710803" y="3978986"/>
                  <a:pt x="705474" y="3978045"/>
                  <a:pt x="700163" y="3977042"/>
                </a:cubicBezTo>
                <a:lnTo>
                  <a:pt x="700047" y="3975903"/>
                </a:lnTo>
                <a:cubicBezTo>
                  <a:pt x="341196" y="3916971"/>
                  <a:pt x="60157" y="3638399"/>
                  <a:pt x="9881" y="3288305"/>
                </a:cubicBezTo>
                <a:cubicBezTo>
                  <a:pt x="9714" y="3288253"/>
                  <a:pt x="9545" y="3288248"/>
                  <a:pt x="9376" y="3288243"/>
                </a:cubicBezTo>
                <a:lnTo>
                  <a:pt x="8837" y="3281619"/>
                </a:lnTo>
                <a:cubicBezTo>
                  <a:pt x="3779" y="3251607"/>
                  <a:pt x="1328" y="3220958"/>
                  <a:pt x="1370" y="3189869"/>
                </a:cubicBezTo>
                <a:cubicBezTo>
                  <a:pt x="58" y="3184286"/>
                  <a:pt x="0" y="3178663"/>
                  <a:pt x="0" y="3173027"/>
                </a:cubicBezTo>
                <a:lnTo>
                  <a:pt x="594" y="3161677"/>
                </a:lnTo>
                <a:lnTo>
                  <a:pt x="1092" y="3161709"/>
                </a:lnTo>
                <a:close/>
                <a:moveTo>
                  <a:pt x="7762529" y="2447425"/>
                </a:moveTo>
                <a:cubicBezTo>
                  <a:pt x="7815805" y="2718331"/>
                  <a:pt x="8030648" y="2933128"/>
                  <a:pt x="8305838" y="2992271"/>
                </a:cubicBezTo>
                <a:cubicBezTo>
                  <a:pt x="8252563" y="2721365"/>
                  <a:pt x="8037719" y="2506568"/>
                  <a:pt x="7762529" y="2447425"/>
                </a:cubicBezTo>
                <a:close/>
                <a:moveTo>
                  <a:pt x="7455280" y="2447425"/>
                </a:moveTo>
                <a:cubicBezTo>
                  <a:pt x="7180090" y="2506568"/>
                  <a:pt x="6965246" y="2721365"/>
                  <a:pt x="6911971" y="2992271"/>
                </a:cubicBezTo>
                <a:cubicBezTo>
                  <a:pt x="7187161" y="2933128"/>
                  <a:pt x="7402004" y="2718331"/>
                  <a:pt x="7455280" y="2447425"/>
                </a:cubicBezTo>
                <a:close/>
                <a:moveTo>
                  <a:pt x="6070378" y="2447425"/>
                </a:moveTo>
                <a:cubicBezTo>
                  <a:pt x="6123654" y="2718331"/>
                  <a:pt x="6338497" y="2933128"/>
                  <a:pt x="6613687" y="2992271"/>
                </a:cubicBezTo>
                <a:cubicBezTo>
                  <a:pt x="6560412" y="2721365"/>
                  <a:pt x="6345568" y="2506568"/>
                  <a:pt x="6070378" y="2447425"/>
                </a:cubicBezTo>
                <a:close/>
                <a:moveTo>
                  <a:pt x="5763129" y="2447425"/>
                </a:moveTo>
                <a:cubicBezTo>
                  <a:pt x="5487939" y="2506568"/>
                  <a:pt x="5273095" y="2721365"/>
                  <a:pt x="5219820" y="2992271"/>
                </a:cubicBezTo>
                <a:cubicBezTo>
                  <a:pt x="5495010" y="2933128"/>
                  <a:pt x="5709853" y="2718331"/>
                  <a:pt x="5763129" y="2447425"/>
                </a:cubicBezTo>
                <a:close/>
                <a:moveTo>
                  <a:pt x="4378227" y="2447425"/>
                </a:moveTo>
                <a:cubicBezTo>
                  <a:pt x="4431503" y="2718331"/>
                  <a:pt x="4646346" y="2933128"/>
                  <a:pt x="4921536" y="2992271"/>
                </a:cubicBezTo>
                <a:cubicBezTo>
                  <a:pt x="4868261" y="2721365"/>
                  <a:pt x="4653417" y="2506568"/>
                  <a:pt x="4378227" y="2447425"/>
                </a:cubicBezTo>
                <a:close/>
                <a:moveTo>
                  <a:pt x="4070978" y="2447425"/>
                </a:moveTo>
                <a:cubicBezTo>
                  <a:pt x="3795788" y="2506568"/>
                  <a:pt x="3580944" y="2721365"/>
                  <a:pt x="3527669" y="2992271"/>
                </a:cubicBezTo>
                <a:cubicBezTo>
                  <a:pt x="3802859" y="2933128"/>
                  <a:pt x="4017702" y="2718331"/>
                  <a:pt x="4070978" y="2447425"/>
                </a:cubicBezTo>
                <a:close/>
                <a:moveTo>
                  <a:pt x="2686076" y="2447425"/>
                </a:moveTo>
                <a:cubicBezTo>
                  <a:pt x="2739352" y="2718331"/>
                  <a:pt x="2954195" y="2933128"/>
                  <a:pt x="3229385" y="2992271"/>
                </a:cubicBezTo>
                <a:cubicBezTo>
                  <a:pt x="3176110" y="2721365"/>
                  <a:pt x="2961266" y="2506568"/>
                  <a:pt x="2686076" y="2447425"/>
                </a:cubicBezTo>
                <a:close/>
                <a:moveTo>
                  <a:pt x="2378827" y="2447425"/>
                </a:moveTo>
                <a:cubicBezTo>
                  <a:pt x="2103637" y="2506568"/>
                  <a:pt x="1888793" y="2721365"/>
                  <a:pt x="1835518" y="2992271"/>
                </a:cubicBezTo>
                <a:cubicBezTo>
                  <a:pt x="2110708" y="2933128"/>
                  <a:pt x="2325551" y="2718331"/>
                  <a:pt x="2378827" y="2447425"/>
                </a:cubicBezTo>
                <a:close/>
                <a:moveTo>
                  <a:pt x="993925" y="2447425"/>
                </a:moveTo>
                <a:cubicBezTo>
                  <a:pt x="1047201" y="2718331"/>
                  <a:pt x="1262044" y="2933128"/>
                  <a:pt x="1537234" y="2992271"/>
                </a:cubicBezTo>
                <a:cubicBezTo>
                  <a:pt x="1483959" y="2721365"/>
                  <a:pt x="1269115" y="2506568"/>
                  <a:pt x="993925" y="2447425"/>
                </a:cubicBezTo>
                <a:close/>
                <a:moveTo>
                  <a:pt x="686676" y="2447425"/>
                </a:moveTo>
                <a:cubicBezTo>
                  <a:pt x="411486" y="2506568"/>
                  <a:pt x="196642" y="2721365"/>
                  <a:pt x="143367" y="2992271"/>
                </a:cubicBezTo>
                <a:cubicBezTo>
                  <a:pt x="418557" y="2933128"/>
                  <a:pt x="633400" y="2718331"/>
                  <a:pt x="686676" y="2447425"/>
                </a:cubicBezTo>
                <a:close/>
                <a:moveTo>
                  <a:pt x="9139239" y="2321311"/>
                </a:moveTo>
                <a:lnTo>
                  <a:pt x="9139239" y="2449820"/>
                </a:lnTo>
                <a:lnTo>
                  <a:pt x="9047261" y="2476706"/>
                </a:lnTo>
                <a:cubicBezTo>
                  <a:pt x="8821055" y="2561144"/>
                  <a:pt x="8650738" y="2755228"/>
                  <a:pt x="8604122" y="2992271"/>
                </a:cubicBezTo>
                <a:cubicBezTo>
                  <a:pt x="8844913" y="2940521"/>
                  <a:pt x="9039501" y="2769598"/>
                  <a:pt x="9120077" y="2546190"/>
                </a:cubicBezTo>
                <a:lnTo>
                  <a:pt x="9139239" y="2477003"/>
                </a:lnTo>
                <a:lnTo>
                  <a:pt x="9139239" y="2782562"/>
                </a:lnTo>
                <a:lnTo>
                  <a:pt x="9135069" y="2789374"/>
                </a:lnTo>
                <a:cubicBezTo>
                  <a:pt x="9008919" y="2963003"/>
                  <a:pt x="8815033" y="3086603"/>
                  <a:pt x="8590751" y="3123727"/>
                </a:cubicBezTo>
                <a:lnTo>
                  <a:pt x="8590635" y="3124875"/>
                </a:lnTo>
                <a:cubicBezTo>
                  <a:pt x="8585324" y="3125886"/>
                  <a:pt x="8579995" y="3126834"/>
                  <a:pt x="8574418" y="3126415"/>
                </a:cubicBezTo>
                <a:cubicBezTo>
                  <a:pt x="8543246" y="3131969"/>
                  <a:pt x="8511366" y="3134950"/>
                  <a:pt x="8478991" y="3135477"/>
                </a:cubicBezTo>
                <a:lnTo>
                  <a:pt x="8461873" y="3137103"/>
                </a:lnTo>
                <a:lnTo>
                  <a:pt x="8461847" y="3136608"/>
                </a:lnTo>
                <a:lnTo>
                  <a:pt x="8461348" y="3136641"/>
                </a:lnTo>
                <a:cubicBezTo>
                  <a:pt x="8460782" y="3132839"/>
                  <a:pt x="8460755" y="3129023"/>
                  <a:pt x="8460755" y="3125201"/>
                </a:cubicBezTo>
                <a:cubicBezTo>
                  <a:pt x="8460755" y="3119519"/>
                  <a:pt x="8460814" y="3113850"/>
                  <a:pt x="8462126" y="3108220"/>
                </a:cubicBezTo>
                <a:cubicBezTo>
                  <a:pt x="8462083" y="3076892"/>
                  <a:pt x="8464533" y="3046007"/>
                  <a:pt x="8469590" y="3015763"/>
                </a:cubicBezTo>
                <a:lnTo>
                  <a:pt x="8470130" y="3009073"/>
                </a:lnTo>
                <a:cubicBezTo>
                  <a:pt x="8470299" y="3009068"/>
                  <a:pt x="8470468" y="3009063"/>
                  <a:pt x="8470636" y="3009010"/>
                </a:cubicBezTo>
                <a:cubicBezTo>
                  <a:pt x="8514628" y="2700252"/>
                  <a:pt x="8735297" y="2446688"/>
                  <a:pt x="9030178" y="2348329"/>
                </a:cubicBezTo>
                <a:close/>
                <a:moveTo>
                  <a:pt x="7620280" y="2302594"/>
                </a:moveTo>
                <a:lnTo>
                  <a:pt x="7637367" y="2304217"/>
                </a:lnTo>
                <a:cubicBezTo>
                  <a:pt x="7669753" y="2304744"/>
                  <a:pt x="7701646" y="2307725"/>
                  <a:pt x="7732829" y="2313282"/>
                </a:cubicBezTo>
                <a:cubicBezTo>
                  <a:pt x="7738405" y="2312863"/>
                  <a:pt x="7743733" y="2313811"/>
                  <a:pt x="7749042" y="2314821"/>
                </a:cubicBezTo>
                <a:lnTo>
                  <a:pt x="7749159" y="2315969"/>
                </a:lnTo>
                <a:cubicBezTo>
                  <a:pt x="8108009" y="2375367"/>
                  <a:pt x="8389048" y="2656144"/>
                  <a:pt x="8439324" y="3009010"/>
                </a:cubicBezTo>
                <a:cubicBezTo>
                  <a:pt x="8439492" y="3009063"/>
                  <a:pt x="8439661" y="3009068"/>
                  <a:pt x="8439830" y="3009073"/>
                </a:cubicBezTo>
                <a:lnTo>
                  <a:pt x="8440370" y="3015763"/>
                </a:lnTo>
                <a:cubicBezTo>
                  <a:pt x="8445427" y="3046007"/>
                  <a:pt x="8447877" y="3076892"/>
                  <a:pt x="8447834" y="3108220"/>
                </a:cubicBezTo>
                <a:cubicBezTo>
                  <a:pt x="8449146" y="3113850"/>
                  <a:pt x="8449205" y="3119519"/>
                  <a:pt x="8449205" y="3125201"/>
                </a:cubicBezTo>
                <a:cubicBezTo>
                  <a:pt x="8449205" y="3129023"/>
                  <a:pt x="8449178" y="3132839"/>
                  <a:pt x="8448612" y="3136641"/>
                </a:cubicBezTo>
                <a:lnTo>
                  <a:pt x="8448113" y="3136608"/>
                </a:lnTo>
                <a:lnTo>
                  <a:pt x="8448087" y="3137103"/>
                </a:lnTo>
                <a:lnTo>
                  <a:pt x="8430969" y="3135477"/>
                </a:lnTo>
                <a:cubicBezTo>
                  <a:pt x="8398594" y="3134950"/>
                  <a:pt x="8366714" y="3131969"/>
                  <a:pt x="8335542" y="3126415"/>
                </a:cubicBezTo>
                <a:cubicBezTo>
                  <a:pt x="8329965" y="3126834"/>
                  <a:pt x="8324636" y="3125886"/>
                  <a:pt x="8319325" y="3124875"/>
                </a:cubicBezTo>
                <a:lnTo>
                  <a:pt x="8319209" y="3123727"/>
                </a:lnTo>
                <a:cubicBezTo>
                  <a:pt x="7960358" y="3064328"/>
                  <a:pt x="7679319" y="2783551"/>
                  <a:pt x="7629044" y="2430686"/>
                </a:cubicBezTo>
                <a:cubicBezTo>
                  <a:pt x="7628876" y="2430633"/>
                  <a:pt x="7628708" y="2430628"/>
                  <a:pt x="7628538" y="2430623"/>
                </a:cubicBezTo>
                <a:lnTo>
                  <a:pt x="7628000" y="2423947"/>
                </a:lnTo>
                <a:cubicBezTo>
                  <a:pt x="7622941" y="2393697"/>
                  <a:pt x="7620490" y="2362806"/>
                  <a:pt x="7620533" y="2331471"/>
                </a:cubicBezTo>
                <a:cubicBezTo>
                  <a:pt x="7619221" y="2325843"/>
                  <a:pt x="7619162" y="2320176"/>
                  <a:pt x="7619162" y="2314495"/>
                </a:cubicBezTo>
                <a:lnTo>
                  <a:pt x="7619756" y="2303055"/>
                </a:lnTo>
                <a:lnTo>
                  <a:pt x="7620254" y="2303088"/>
                </a:lnTo>
                <a:close/>
                <a:moveTo>
                  <a:pt x="7597529" y="2302594"/>
                </a:moveTo>
                <a:lnTo>
                  <a:pt x="7597555" y="2303088"/>
                </a:lnTo>
                <a:lnTo>
                  <a:pt x="7598053" y="2303055"/>
                </a:lnTo>
                <a:lnTo>
                  <a:pt x="7598647" y="2314495"/>
                </a:lnTo>
                <a:cubicBezTo>
                  <a:pt x="7598647" y="2320176"/>
                  <a:pt x="7598588" y="2325843"/>
                  <a:pt x="7597276" y="2331471"/>
                </a:cubicBezTo>
                <a:cubicBezTo>
                  <a:pt x="7597319" y="2362806"/>
                  <a:pt x="7594868" y="2393697"/>
                  <a:pt x="7589809" y="2423947"/>
                </a:cubicBezTo>
                <a:lnTo>
                  <a:pt x="7589271" y="2430623"/>
                </a:lnTo>
                <a:cubicBezTo>
                  <a:pt x="7589101" y="2430628"/>
                  <a:pt x="7588933" y="2430633"/>
                  <a:pt x="7588765" y="2430686"/>
                </a:cubicBezTo>
                <a:cubicBezTo>
                  <a:pt x="7538490" y="2783551"/>
                  <a:pt x="7257451" y="3064328"/>
                  <a:pt x="6898600" y="3123727"/>
                </a:cubicBezTo>
                <a:lnTo>
                  <a:pt x="6898484" y="3124875"/>
                </a:lnTo>
                <a:cubicBezTo>
                  <a:pt x="6893173" y="3125886"/>
                  <a:pt x="6887844" y="3126834"/>
                  <a:pt x="6882267" y="3126415"/>
                </a:cubicBezTo>
                <a:cubicBezTo>
                  <a:pt x="6851095" y="3131969"/>
                  <a:pt x="6819215" y="3134950"/>
                  <a:pt x="6786841" y="3135477"/>
                </a:cubicBezTo>
                <a:lnTo>
                  <a:pt x="6769722" y="3137103"/>
                </a:lnTo>
                <a:lnTo>
                  <a:pt x="6769696" y="3136608"/>
                </a:lnTo>
                <a:lnTo>
                  <a:pt x="6769197" y="3136641"/>
                </a:lnTo>
                <a:cubicBezTo>
                  <a:pt x="6768631" y="3132839"/>
                  <a:pt x="6768604" y="3129023"/>
                  <a:pt x="6768604" y="3125201"/>
                </a:cubicBezTo>
                <a:cubicBezTo>
                  <a:pt x="6768604" y="3119519"/>
                  <a:pt x="6768663" y="3113850"/>
                  <a:pt x="6769975" y="3108220"/>
                </a:cubicBezTo>
                <a:cubicBezTo>
                  <a:pt x="6769933" y="3076892"/>
                  <a:pt x="6772382" y="3046007"/>
                  <a:pt x="6777439" y="3015763"/>
                </a:cubicBezTo>
                <a:lnTo>
                  <a:pt x="6777979" y="3009073"/>
                </a:lnTo>
                <a:cubicBezTo>
                  <a:pt x="6778148" y="3009068"/>
                  <a:pt x="6778317" y="3009063"/>
                  <a:pt x="6778485" y="3009010"/>
                </a:cubicBezTo>
                <a:cubicBezTo>
                  <a:pt x="6828761" y="2656144"/>
                  <a:pt x="7109800" y="2375367"/>
                  <a:pt x="7468650" y="2315969"/>
                </a:cubicBezTo>
                <a:lnTo>
                  <a:pt x="7468767" y="2314821"/>
                </a:lnTo>
                <a:cubicBezTo>
                  <a:pt x="7474076" y="2313811"/>
                  <a:pt x="7479404" y="2312863"/>
                  <a:pt x="7484980" y="2313282"/>
                </a:cubicBezTo>
                <a:cubicBezTo>
                  <a:pt x="7516163" y="2307725"/>
                  <a:pt x="7548056" y="2304744"/>
                  <a:pt x="7580442" y="2304217"/>
                </a:cubicBezTo>
                <a:close/>
                <a:moveTo>
                  <a:pt x="5928129" y="2302594"/>
                </a:moveTo>
                <a:lnTo>
                  <a:pt x="5945217" y="2304217"/>
                </a:lnTo>
                <a:cubicBezTo>
                  <a:pt x="5977602" y="2304744"/>
                  <a:pt x="6009495" y="2307725"/>
                  <a:pt x="6040678" y="2313282"/>
                </a:cubicBezTo>
                <a:cubicBezTo>
                  <a:pt x="6046254" y="2312863"/>
                  <a:pt x="6051582" y="2313811"/>
                  <a:pt x="6056891" y="2314821"/>
                </a:cubicBezTo>
                <a:lnTo>
                  <a:pt x="6057008" y="2315969"/>
                </a:lnTo>
                <a:cubicBezTo>
                  <a:pt x="6415858" y="2375367"/>
                  <a:pt x="6696897" y="2656144"/>
                  <a:pt x="6747174" y="3009010"/>
                </a:cubicBezTo>
                <a:cubicBezTo>
                  <a:pt x="6747341" y="3009063"/>
                  <a:pt x="6747511" y="3009068"/>
                  <a:pt x="6747679" y="3009073"/>
                </a:cubicBezTo>
                <a:lnTo>
                  <a:pt x="6748220" y="3015763"/>
                </a:lnTo>
                <a:cubicBezTo>
                  <a:pt x="6753276" y="3046007"/>
                  <a:pt x="6755726" y="3076892"/>
                  <a:pt x="6755684" y="3108220"/>
                </a:cubicBezTo>
                <a:cubicBezTo>
                  <a:pt x="6756996" y="3113850"/>
                  <a:pt x="6757054" y="3119519"/>
                  <a:pt x="6757054" y="3125201"/>
                </a:cubicBezTo>
                <a:cubicBezTo>
                  <a:pt x="6757054" y="3129023"/>
                  <a:pt x="6757027" y="3132839"/>
                  <a:pt x="6756461" y="3136641"/>
                </a:cubicBezTo>
                <a:lnTo>
                  <a:pt x="6755962" y="3136608"/>
                </a:lnTo>
                <a:lnTo>
                  <a:pt x="6755936" y="3137103"/>
                </a:lnTo>
                <a:lnTo>
                  <a:pt x="6738818" y="3135477"/>
                </a:lnTo>
                <a:cubicBezTo>
                  <a:pt x="6706444" y="3134950"/>
                  <a:pt x="6674563" y="3131969"/>
                  <a:pt x="6643391" y="3126415"/>
                </a:cubicBezTo>
                <a:cubicBezTo>
                  <a:pt x="6637814" y="3126834"/>
                  <a:pt x="6632485" y="3125886"/>
                  <a:pt x="6627175" y="3124875"/>
                </a:cubicBezTo>
                <a:lnTo>
                  <a:pt x="6627059" y="3123727"/>
                </a:lnTo>
                <a:cubicBezTo>
                  <a:pt x="6268207" y="3064328"/>
                  <a:pt x="5987168" y="2783551"/>
                  <a:pt x="5936893" y="2430686"/>
                </a:cubicBezTo>
                <a:cubicBezTo>
                  <a:pt x="5936725" y="2430633"/>
                  <a:pt x="5936557" y="2430628"/>
                  <a:pt x="5936387" y="2430623"/>
                </a:cubicBezTo>
                <a:lnTo>
                  <a:pt x="5935849" y="2423947"/>
                </a:lnTo>
                <a:cubicBezTo>
                  <a:pt x="5930790" y="2393697"/>
                  <a:pt x="5928340" y="2362806"/>
                  <a:pt x="5928382" y="2331471"/>
                </a:cubicBezTo>
                <a:cubicBezTo>
                  <a:pt x="5927070" y="2325843"/>
                  <a:pt x="5927011" y="2320176"/>
                  <a:pt x="5927011" y="2314495"/>
                </a:cubicBezTo>
                <a:lnTo>
                  <a:pt x="5927605" y="2303055"/>
                </a:lnTo>
                <a:lnTo>
                  <a:pt x="5928103" y="2303088"/>
                </a:lnTo>
                <a:close/>
                <a:moveTo>
                  <a:pt x="5905378" y="2302594"/>
                </a:moveTo>
                <a:lnTo>
                  <a:pt x="5905404" y="2303088"/>
                </a:lnTo>
                <a:lnTo>
                  <a:pt x="5905902" y="2303055"/>
                </a:lnTo>
                <a:lnTo>
                  <a:pt x="5906496" y="2314495"/>
                </a:lnTo>
                <a:cubicBezTo>
                  <a:pt x="5906496" y="2320176"/>
                  <a:pt x="5906438" y="2325843"/>
                  <a:pt x="5905126" y="2331471"/>
                </a:cubicBezTo>
                <a:cubicBezTo>
                  <a:pt x="5905168" y="2362806"/>
                  <a:pt x="5902717" y="2393697"/>
                  <a:pt x="5897659" y="2423947"/>
                </a:cubicBezTo>
                <a:lnTo>
                  <a:pt x="5897120" y="2430623"/>
                </a:lnTo>
                <a:cubicBezTo>
                  <a:pt x="5896951" y="2430628"/>
                  <a:pt x="5896782" y="2430633"/>
                  <a:pt x="5896615" y="2430686"/>
                </a:cubicBezTo>
                <a:cubicBezTo>
                  <a:pt x="5846339" y="2783551"/>
                  <a:pt x="5565300" y="3064328"/>
                  <a:pt x="5206449" y="3123727"/>
                </a:cubicBezTo>
                <a:lnTo>
                  <a:pt x="5206334" y="3124875"/>
                </a:lnTo>
                <a:cubicBezTo>
                  <a:pt x="5201022" y="3125886"/>
                  <a:pt x="5195693" y="3126834"/>
                  <a:pt x="5190116" y="3126415"/>
                </a:cubicBezTo>
                <a:cubicBezTo>
                  <a:pt x="5158944" y="3131969"/>
                  <a:pt x="5127065" y="3134950"/>
                  <a:pt x="5094690" y="3135477"/>
                </a:cubicBezTo>
                <a:lnTo>
                  <a:pt x="5077571" y="3137103"/>
                </a:lnTo>
                <a:lnTo>
                  <a:pt x="5077545" y="3136608"/>
                </a:lnTo>
                <a:lnTo>
                  <a:pt x="5077046" y="3136641"/>
                </a:lnTo>
                <a:cubicBezTo>
                  <a:pt x="5076480" y="3132839"/>
                  <a:pt x="5076453" y="3129023"/>
                  <a:pt x="5076453" y="3125201"/>
                </a:cubicBezTo>
                <a:cubicBezTo>
                  <a:pt x="5076453" y="3119519"/>
                  <a:pt x="5076512" y="3113850"/>
                  <a:pt x="5077824" y="3108220"/>
                </a:cubicBezTo>
                <a:cubicBezTo>
                  <a:pt x="5077782" y="3076892"/>
                  <a:pt x="5080231" y="3046007"/>
                  <a:pt x="5085288" y="3015763"/>
                </a:cubicBezTo>
                <a:lnTo>
                  <a:pt x="5085828" y="3009073"/>
                </a:lnTo>
                <a:cubicBezTo>
                  <a:pt x="5085997" y="3009068"/>
                  <a:pt x="5086166" y="3009063"/>
                  <a:pt x="5086334" y="3009010"/>
                </a:cubicBezTo>
                <a:cubicBezTo>
                  <a:pt x="5136610" y="2656144"/>
                  <a:pt x="5417649" y="2375367"/>
                  <a:pt x="5776501" y="2315969"/>
                </a:cubicBezTo>
                <a:lnTo>
                  <a:pt x="5776617" y="2314821"/>
                </a:lnTo>
                <a:cubicBezTo>
                  <a:pt x="5781926" y="2313811"/>
                  <a:pt x="5787253" y="2312863"/>
                  <a:pt x="5792829" y="2313282"/>
                </a:cubicBezTo>
                <a:cubicBezTo>
                  <a:pt x="5824013" y="2307725"/>
                  <a:pt x="5855905" y="2304744"/>
                  <a:pt x="5888291" y="2304217"/>
                </a:cubicBezTo>
                <a:close/>
                <a:moveTo>
                  <a:pt x="4235979" y="2302594"/>
                </a:moveTo>
                <a:lnTo>
                  <a:pt x="4253065" y="2304217"/>
                </a:lnTo>
                <a:cubicBezTo>
                  <a:pt x="4285451" y="2304744"/>
                  <a:pt x="4317343" y="2307725"/>
                  <a:pt x="4348528" y="2313282"/>
                </a:cubicBezTo>
                <a:cubicBezTo>
                  <a:pt x="4354104" y="2312863"/>
                  <a:pt x="4359431" y="2313811"/>
                  <a:pt x="4364739" y="2314821"/>
                </a:cubicBezTo>
                <a:lnTo>
                  <a:pt x="4364856" y="2315969"/>
                </a:lnTo>
                <a:cubicBezTo>
                  <a:pt x="4723707" y="2375367"/>
                  <a:pt x="5004746" y="2656144"/>
                  <a:pt x="5055022" y="3009010"/>
                </a:cubicBezTo>
                <a:cubicBezTo>
                  <a:pt x="5055190" y="3009063"/>
                  <a:pt x="5055359" y="3009068"/>
                  <a:pt x="5055528" y="3009073"/>
                </a:cubicBezTo>
                <a:lnTo>
                  <a:pt x="5056068" y="3015763"/>
                </a:lnTo>
                <a:cubicBezTo>
                  <a:pt x="5061125" y="3046007"/>
                  <a:pt x="5063574" y="3076892"/>
                  <a:pt x="5063532" y="3108220"/>
                </a:cubicBezTo>
                <a:cubicBezTo>
                  <a:pt x="5064844" y="3113850"/>
                  <a:pt x="5064903" y="3119519"/>
                  <a:pt x="5064903" y="3125201"/>
                </a:cubicBezTo>
                <a:cubicBezTo>
                  <a:pt x="5064903" y="3129023"/>
                  <a:pt x="5064876" y="3132839"/>
                  <a:pt x="5064310" y="3136641"/>
                </a:cubicBezTo>
                <a:lnTo>
                  <a:pt x="5063811" y="3136608"/>
                </a:lnTo>
                <a:lnTo>
                  <a:pt x="5063785" y="3137103"/>
                </a:lnTo>
                <a:lnTo>
                  <a:pt x="5046666" y="3135477"/>
                </a:lnTo>
                <a:cubicBezTo>
                  <a:pt x="5014292" y="3134950"/>
                  <a:pt x="4982412" y="3131969"/>
                  <a:pt x="4951241" y="3126415"/>
                </a:cubicBezTo>
                <a:cubicBezTo>
                  <a:pt x="4945663" y="3126834"/>
                  <a:pt x="4940334" y="3125886"/>
                  <a:pt x="4935023" y="3124875"/>
                </a:cubicBezTo>
                <a:lnTo>
                  <a:pt x="4934907" y="3123727"/>
                </a:lnTo>
                <a:cubicBezTo>
                  <a:pt x="4576056" y="3064328"/>
                  <a:pt x="4295017" y="2783551"/>
                  <a:pt x="4244741" y="2430686"/>
                </a:cubicBezTo>
                <a:cubicBezTo>
                  <a:pt x="4244574" y="2430633"/>
                  <a:pt x="4244405" y="2430628"/>
                  <a:pt x="4244236" y="2430623"/>
                </a:cubicBezTo>
                <a:lnTo>
                  <a:pt x="4243697" y="2423947"/>
                </a:lnTo>
                <a:cubicBezTo>
                  <a:pt x="4238639" y="2393697"/>
                  <a:pt x="4236188" y="2362806"/>
                  <a:pt x="4236230" y="2331471"/>
                </a:cubicBezTo>
                <a:cubicBezTo>
                  <a:pt x="4234918" y="2325843"/>
                  <a:pt x="4234860" y="2320176"/>
                  <a:pt x="4234860" y="2314495"/>
                </a:cubicBezTo>
                <a:lnTo>
                  <a:pt x="4235454" y="2303055"/>
                </a:lnTo>
                <a:lnTo>
                  <a:pt x="4235952" y="2303088"/>
                </a:lnTo>
                <a:close/>
                <a:moveTo>
                  <a:pt x="4213227" y="2302594"/>
                </a:moveTo>
                <a:lnTo>
                  <a:pt x="4213253" y="2303088"/>
                </a:lnTo>
                <a:lnTo>
                  <a:pt x="4213751" y="2303055"/>
                </a:lnTo>
                <a:lnTo>
                  <a:pt x="4214345" y="2314495"/>
                </a:lnTo>
                <a:cubicBezTo>
                  <a:pt x="4214345" y="2320176"/>
                  <a:pt x="4214286" y="2325843"/>
                  <a:pt x="4212974" y="2331471"/>
                </a:cubicBezTo>
                <a:cubicBezTo>
                  <a:pt x="4213016" y="2362806"/>
                  <a:pt x="4210566" y="2393697"/>
                  <a:pt x="4205507" y="2423947"/>
                </a:cubicBezTo>
                <a:lnTo>
                  <a:pt x="4204969" y="2430623"/>
                </a:lnTo>
                <a:cubicBezTo>
                  <a:pt x="4204799" y="2430628"/>
                  <a:pt x="4204631" y="2430633"/>
                  <a:pt x="4204463" y="2430686"/>
                </a:cubicBezTo>
                <a:cubicBezTo>
                  <a:pt x="4154188" y="2783551"/>
                  <a:pt x="3873149" y="3064328"/>
                  <a:pt x="3514297" y="3123727"/>
                </a:cubicBezTo>
                <a:lnTo>
                  <a:pt x="3514181" y="3124875"/>
                </a:lnTo>
                <a:cubicBezTo>
                  <a:pt x="3508871" y="3125886"/>
                  <a:pt x="3503542" y="3126834"/>
                  <a:pt x="3497965" y="3126415"/>
                </a:cubicBezTo>
                <a:cubicBezTo>
                  <a:pt x="3466793" y="3131969"/>
                  <a:pt x="3434912" y="3134950"/>
                  <a:pt x="3402538" y="3135477"/>
                </a:cubicBezTo>
                <a:lnTo>
                  <a:pt x="3385420" y="3137103"/>
                </a:lnTo>
                <a:lnTo>
                  <a:pt x="3385394" y="3136608"/>
                </a:lnTo>
                <a:lnTo>
                  <a:pt x="3384895" y="3136641"/>
                </a:lnTo>
                <a:cubicBezTo>
                  <a:pt x="3384329" y="3132839"/>
                  <a:pt x="3384302" y="3129023"/>
                  <a:pt x="3384302" y="3125201"/>
                </a:cubicBezTo>
                <a:cubicBezTo>
                  <a:pt x="3384302" y="3119519"/>
                  <a:pt x="3384360" y="3113850"/>
                  <a:pt x="3385672" y="3108220"/>
                </a:cubicBezTo>
                <a:cubicBezTo>
                  <a:pt x="3385630" y="3076892"/>
                  <a:pt x="3388080" y="3046007"/>
                  <a:pt x="3393136" y="3015763"/>
                </a:cubicBezTo>
                <a:lnTo>
                  <a:pt x="3393677" y="3009073"/>
                </a:lnTo>
                <a:cubicBezTo>
                  <a:pt x="3393845" y="3009068"/>
                  <a:pt x="3394015" y="3009063"/>
                  <a:pt x="3394182" y="3009010"/>
                </a:cubicBezTo>
                <a:cubicBezTo>
                  <a:pt x="3444459" y="2656144"/>
                  <a:pt x="3725498" y="2375367"/>
                  <a:pt x="4084348" y="2315969"/>
                </a:cubicBezTo>
                <a:lnTo>
                  <a:pt x="4084465" y="2314821"/>
                </a:lnTo>
                <a:cubicBezTo>
                  <a:pt x="4089774" y="2313811"/>
                  <a:pt x="4095102" y="2312863"/>
                  <a:pt x="4100678" y="2313282"/>
                </a:cubicBezTo>
                <a:cubicBezTo>
                  <a:pt x="4131861" y="2307725"/>
                  <a:pt x="4163754" y="2304744"/>
                  <a:pt x="4196139" y="2304217"/>
                </a:cubicBezTo>
                <a:close/>
                <a:moveTo>
                  <a:pt x="2543827" y="2302594"/>
                </a:moveTo>
                <a:lnTo>
                  <a:pt x="2560914" y="2304217"/>
                </a:lnTo>
                <a:cubicBezTo>
                  <a:pt x="2593300" y="2304744"/>
                  <a:pt x="2625192" y="2307725"/>
                  <a:pt x="2656376" y="2313282"/>
                </a:cubicBezTo>
                <a:cubicBezTo>
                  <a:pt x="2661952" y="2312863"/>
                  <a:pt x="2667280" y="2313811"/>
                  <a:pt x="2672588" y="2314821"/>
                </a:cubicBezTo>
                <a:lnTo>
                  <a:pt x="2672706" y="2315969"/>
                </a:lnTo>
                <a:cubicBezTo>
                  <a:pt x="3031556" y="2375367"/>
                  <a:pt x="3312595" y="2656144"/>
                  <a:pt x="3362871" y="3009010"/>
                </a:cubicBezTo>
                <a:cubicBezTo>
                  <a:pt x="3363039" y="3009063"/>
                  <a:pt x="3363208" y="3009068"/>
                  <a:pt x="3363377" y="3009073"/>
                </a:cubicBezTo>
                <a:lnTo>
                  <a:pt x="3363917" y="3015763"/>
                </a:lnTo>
                <a:cubicBezTo>
                  <a:pt x="3368974" y="3046007"/>
                  <a:pt x="3371423" y="3076892"/>
                  <a:pt x="3371381" y="3108220"/>
                </a:cubicBezTo>
                <a:cubicBezTo>
                  <a:pt x="3372693" y="3113850"/>
                  <a:pt x="3372752" y="3119519"/>
                  <a:pt x="3372752" y="3125201"/>
                </a:cubicBezTo>
                <a:cubicBezTo>
                  <a:pt x="3372752" y="3129023"/>
                  <a:pt x="3372725" y="3132839"/>
                  <a:pt x="3372159" y="3136641"/>
                </a:cubicBezTo>
                <a:lnTo>
                  <a:pt x="3371660" y="3136608"/>
                </a:lnTo>
                <a:lnTo>
                  <a:pt x="3371634" y="3137103"/>
                </a:lnTo>
                <a:lnTo>
                  <a:pt x="3354515" y="3135477"/>
                </a:lnTo>
                <a:cubicBezTo>
                  <a:pt x="3322141" y="3134950"/>
                  <a:pt x="3290261" y="3131969"/>
                  <a:pt x="3259089" y="3126415"/>
                </a:cubicBezTo>
                <a:cubicBezTo>
                  <a:pt x="3253512" y="3126834"/>
                  <a:pt x="3248183" y="3125886"/>
                  <a:pt x="3242872" y="3124875"/>
                </a:cubicBezTo>
                <a:lnTo>
                  <a:pt x="3242756" y="3123727"/>
                </a:lnTo>
                <a:cubicBezTo>
                  <a:pt x="2883905" y="3064328"/>
                  <a:pt x="2602866" y="2783551"/>
                  <a:pt x="2552590" y="2430686"/>
                </a:cubicBezTo>
                <a:cubicBezTo>
                  <a:pt x="2552423" y="2430633"/>
                  <a:pt x="2552254" y="2430628"/>
                  <a:pt x="2552085" y="2430623"/>
                </a:cubicBezTo>
                <a:lnTo>
                  <a:pt x="2551547" y="2423947"/>
                </a:lnTo>
                <a:cubicBezTo>
                  <a:pt x="2546488" y="2393697"/>
                  <a:pt x="2544037" y="2362806"/>
                  <a:pt x="2544079" y="2331471"/>
                </a:cubicBezTo>
                <a:cubicBezTo>
                  <a:pt x="2542767" y="2325843"/>
                  <a:pt x="2542709" y="2320176"/>
                  <a:pt x="2542709" y="2314495"/>
                </a:cubicBezTo>
                <a:lnTo>
                  <a:pt x="2543303" y="2303055"/>
                </a:lnTo>
                <a:lnTo>
                  <a:pt x="2543801" y="2303088"/>
                </a:lnTo>
                <a:close/>
                <a:moveTo>
                  <a:pt x="2521076" y="2302594"/>
                </a:moveTo>
                <a:lnTo>
                  <a:pt x="2521102" y="2303088"/>
                </a:lnTo>
                <a:lnTo>
                  <a:pt x="2521600" y="2303055"/>
                </a:lnTo>
                <a:lnTo>
                  <a:pt x="2522194" y="2314495"/>
                </a:lnTo>
                <a:cubicBezTo>
                  <a:pt x="2522194" y="2320176"/>
                  <a:pt x="2522135" y="2325843"/>
                  <a:pt x="2520823" y="2331471"/>
                </a:cubicBezTo>
                <a:cubicBezTo>
                  <a:pt x="2520865" y="2362806"/>
                  <a:pt x="2518415" y="2393697"/>
                  <a:pt x="2513356" y="2423947"/>
                </a:cubicBezTo>
                <a:lnTo>
                  <a:pt x="2512818" y="2430623"/>
                </a:lnTo>
                <a:cubicBezTo>
                  <a:pt x="2512648" y="2430628"/>
                  <a:pt x="2512480" y="2430633"/>
                  <a:pt x="2512312" y="2430686"/>
                </a:cubicBezTo>
                <a:cubicBezTo>
                  <a:pt x="2462037" y="2783551"/>
                  <a:pt x="2180998" y="3064328"/>
                  <a:pt x="1822147" y="3123727"/>
                </a:cubicBezTo>
                <a:lnTo>
                  <a:pt x="1822030" y="3124875"/>
                </a:lnTo>
                <a:cubicBezTo>
                  <a:pt x="1816720" y="3125886"/>
                  <a:pt x="1811391" y="3126834"/>
                  <a:pt x="1805814" y="3126415"/>
                </a:cubicBezTo>
                <a:cubicBezTo>
                  <a:pt x="1774642" y="3131969"/>
                  <a:pt x="1742762" y="3134950"/>
                  <a:pt x="1710387" y="3135477"/>
                </a:cubicBezTo>
                <a:lnTo>
                  <a:pt x="1693269" y="3137103"/>
                </a:lnTo>
                <a:lnTo>
                  <a:pt x="1693243" y="3136608"/>
                </a:lnTo>
                <a:lnTo>
                  <a:pt x="1692744" y="3136641"/>
                </a:lnTo>
                <a:cubicBezTo>
                  <a:pt x="1692178" y="3132839"/>
                  <a:pt x="1692151" y="3129023"/>
                  <a:pt x="1692151" y="3125201"/>
                </a:cubicBezTo>
                <a:cubicBezTo>
                  <a:pt x="1692151" y="3119519"/>
                  <a:pt x="1692209" y="3113850"/>
                  <a:pt x="1693521" y="3108220"/>
                </a:cubicBezTo>
                <a:cubicBezTo>
                  <a:pt x="1693479" y="3076892"/>
                  <a:pt x="1695929" y="3046007"/>
                  <a:pt x="1700985" y="3015763"/>
                </a:cubicBezTo>
                <a:lnTo>
                  <a:pt x="1701526" y="3009073"/>
                </a:lnTo>
                <a:cubicBezTo>
                  <a:pt x="1701694" y="3009068"/>
                  <a:pt x="1701864" y="3009063"/>
                  <a:pt x="1702031" y="3009010"/>
                </a:cubicBezTo>
                <a:cubicBezTo>
                  <a:pt x="1752308" y="2656144"/>
                  <a:pt x="2033347" y="2375367"/>
                  <a:pt x="2392197" y="2315969"/>
                </a:cubicBezTo>
                <a:lnTo>
                  <a:pt x="2392314" y="2314821"/>
                </a:lnTo>
                <a:cubicBezTo>
                  <a:pt x="2397623" y="2313811"/>
                  <a:pt x="2402951" y="2312863"/>
                  <a:pt x="2408527" y="2313282"/>
                </a:cubicBezTo>
                <a:cubicBezTo>
                  <a:pt x="2439710" y="2307725"/>
                  <a:pt x="2471603" y="2304744"/>
                  <a:pt x="2503988" y="2304217"/>
                </a:cubicBezTo>
                <a:close/>
                <a:moveTo>
                  <a:pt x="851676" y="2302594"/>
                </a:moveTo>
                <a:lnTo>
                  <a:pt x="868763" y="2304217"/>
                </a:lnTo>
                <a:cubicBezTo>
                  <a:pt x="901149" y="2304744"/>
                  <a:pt x="933041" y="2307725"/>
                  <a:pt x="964225" y="2313282"/>
                </a:cubicBezTo>
                <a:cubicBezTo>
                  <a:pt x="969801" y="2312863"/>
                  <a:pt x="975129" y="2313811"/>
                  <a:pt x="980437" y="2314821"/>
                </a:cubicBezTo>
                <a:lnTo>
                  <a:pt x="980555" y="2315969"/>
                </a:lnTo>
                <a:cubicBezTo>
                  <a:pt x="1339405" y="2375367"/>
                  <a:pt x="1620444" y="2656144"/>
                  <a:pt x="1670720" y="3009010"/>
                </a:cubicBezTo>
                <a:cubicBezTo>
                  <a:pt x="1670888" y="3009063"/>
                  <a:pt x="1671057" y="3009068"/>
                  <a:pt x="1671226" y="3009073"/>
                </a:cubicBezTo>
                <a:lnTo>
                  <a:pt x="1671766" y="3015763"/>
                </a:lnTo>
                <a:cubicBezTo>
                  <a:pt x="1676823" y="3046007"/>
                  <a:pt x="1679272" y="3076892"/>
                  <a:pt x="1679230" y="3108220"/>
                </a:cubicBezTo>
                <a:cubicBezTo>
                  <a:pt x="1680542" y="3113850"/>
                  <a:pt x="1680601" y="3119519"/>
                  <a:pt x="1680601" y="3125201"/>
                </a:cubicBezTo>
                <a:cubicBezTo>
                  <a:pt x="1680601" y="3129023"/>
                  <a:pt x="1680574" y="3132839"/>
                  <a:pt x="1680008" y="3136641"/>
                </a:cubicBezTo>
                <a:lnTo>
                  <a:pt x="1679509" y="3136608"/>
                </a:lnTo>
                <a:lnTo>
                  <a:pt x="1679483" y="3137103"/>
                </a:lnTo>
                <a:lnTo>
                  <a:pt x="1662364" y="3135477"/>
                </a:lnTo>
                <a:cubicBezTo>
                  <a:pt x="1629990" y="3134950"/>
                  <a:pt x="1598110" y="3131969"/>
                  <a:pt x="1566938" y="3126415"/>
                </a:cubicBezTo>
                <a:cubicBezTo>
                  <a:pt x="1561361" y="3126834"/>
                  <a:pt x="1556032" y="3125886"/>
                  <a:pt x="1550721" y="3124875"/>
                </a:cubicBezTo>
                <a:lnTo>
                  <a:pt x="1550605" y="3123727"/>
                </a:lnTo>
                <a:cubicBezTo>
                  <a:pt x="1191754" y="3064328"/>
                  <a:pt x="910715" y="2783551"/>
                  <a:pt x="860439" y="2430686"/>
                </a:cubicBezTo>
                <a:cubicBezTo>
                  <a:pt x="860272" y="2430633"/>
                  <a:pt x="860103" y="2430628"/>
                  <a:pt x="859934" y="2430623"/>
                </a:cubicBezTo>
                <a:lnTo>
                  <a:pt x="859396" y="2423947"/>
                </a:lnTo>
                <a:cubicBezTo>
                  <a:pt x="854337" y="2393697"/>
                  <a:pt x="851886" y="2362806"/>
                  <a:pt x="851928" y="2331471"/>
                </a:cubicBezTo>
                <a:cubicBezTo>
                  <a:pt x="850616" y="2325843"/>
                  <a:pt x="850558" y="2320176"/>
                  <a:pt x="850558" y="2314495"/>
                </a:cubicBezTo>
                <a:lnTo>
                  <a:pt x="851152" y="2303055"/>
                </a:lnTo>
                <a:lnTo>
                  <a:pt x="851650" y="2303088"/>
                </a:lnTo>
                <a:close/>
                <a:moveTo>
                  <a:pt x="828925" y="2302594"/>
                </a:moveTo>
                <a:lnTo>
                  <a:pt x="828951" y="2303088"/>
                </a:lnTo>
                <a:lnTo>
                  <a:pt x="829449" y="2303055"/>
                </a:lnTo>
                <a:lnTo>
                  <a:pt x="830043" y="2314495"/>
                </a:lnTo>
                <a:cubicBezTo>
                  <a:pt x="830043" y="2320176"/>
                  <a:pt x="829984" y="2325843"/>
                  <a:pt x="828672" y="2331471"/>
                </a:cubicBezTo>
                <a:cubicBezTo>
                  <a:pt x="828714" y="2362806"/>
                  <a:pt x="826264" y="2393697"/>
                  <a:pt x="821205" y="2423947"/>
                </a:cubicBezTo>
                <a:lnTo>
                  <a:pt x="820667" y="2430623"/>
                </a:lnTo>
                <a:cubicBezTo>
                  <a:pt x="820497" y="2430628"/>
                  <a:pt x="820329" y="2430633"/>
                  <a:pt x="820161" y="2430686"/>
                </a:cubicBezTo>
                <a:cubicBezTo>
                  <a:pt x="769886" y="2783551"/>
                  <a:pt x="488847" y="3064328"/>
                  <a:pt x="129995" y="3123727"/>
                </a:cubicBezTo>
                <a:lnTo>
                  <a:pt x="129879" y="3124875"/>
                </a:lnTo>
                <a:cubicBezTo>
                  <a:pt x="124569" y="3125886"/>
                  <a:pt x="119240" y="3126834"/>
                  <a:pt x="113663" y="3126415"/>
                </a:cubicBezTo>
                <a:cubicBezTo>
                  <a:pt x="82491" y="3131969"/>
                  <a:pt x="50611" y="3134950"/>
                  <a:pt x="18236" y="3135477"/>
                </a:cubicBezTo>
                <a:lnTo>
                  <a:pt x="1118" y="3137103"/>
                </a:lnTo>
                <a:lnTo>
                  <a:pt x="1092" y="3136608"/>
                </a:lnTo>
                <a:lnTo>
                  <a:pt x="593" y="3136641"/>
                </a:lnTo>
                <a:cubicBezTo>
                  <a:pt x="27" y="3132839"/>
                  <a:pt x="0" y="3129023"/>
                  <a:pt x="0" y="3125201"/>
                </a:cubicBezTo>
                <a:cubicBezTo>
                  <a:pt x="0" y="3119519"/>
                  <a:pt x="58" y="3113850"/>
                  <a:pt x="1370" y="3108220"/>
                </a:cubicBezTo>
                <a:cubicBezTo>
                  <a:pt x="1328" y="3076892"/>
                  <a:pt x="3778" y="3046007"/>
                  <a:pt x="8835" y="3015763"/>
                </a:cubicBezTo>
                <a:lnTo>
                  <a:pt x="9375" y="3009073"/>
                </a:lnTo>
                <a:cubicBezTo>
                  <a:pt x="9543" y="3009068"/>
                  <a:pt x="9713" y="3009063"/>
                  <a:pt x="9880" y="3009010"/>
                </a:cubicBezTo>
                <a:cubicBezTo>
                  <a:pt x="60157" y="2656144"/>
                  <a:pt x="341196" y="2375367"/>
                  <a:pt x="700046" y="2315969"/>
                </a:cubicBezTo>
                <a:lnTo>
                  <a:pt x="700163" y="2314821"/>
                </a:lnTo>
                <a:cubicBezTo>
                  <a:pt x="705472" y="2313811"/>
                  <a:pt x="710800" y="2312863"/>
                  <a:pt x="716376" y="2313282"/>
                </a:cubicBezTo>
                <a:cubicBezTo>
                  <a:pt x="747559" y="2307725"/>
                  <a:pt x="779452" y="2304744"/>
                  <a:pt x="811837" y="2304217"/>
                </a:cubicBezTo>
                <a:close/>
                <a:moveTo>
                  <a:pt x="8305836" y="1608087"/>
                </a:moveTo>
                <a:cubicBezTo>
                  <a:pt x="8030646" y="1666766"/>
                  <a:pt x="7815802" y="1879876"/>
                  <a:pt x="7762527" y="2148655"/>
                </a:cubicBezTo>
                <a:cubicBezTo>
                  <a:pt x="8037717" y="2089976"/>
                  <a:pt x="8252560" y="1876866"/>
                  <a:pt x="8305836" y="1608087"/>
                </a:cubicBezTo>
                <a:close/>
                <a:moveTo>
                  <a:pt x="6911971" y="1608087"/>
                </a:moveTo>
                <a:cubicBezTo>
                  <a:pt x="6965247" y="1876866"/>
                  <a:pt x="7180090" y="2089976"/>
                  <a:pt x="7455280" y="2148655"/>
                </a:cubicBezTo>
                <a:cubicBezTo>
                  <a:pt x="7402005" y="1879876"/>
                  <a:pt x="7187161" y="1666766"/>
                  <a:pt x="6911971" y="1608087"/>
                </a:cubicBezTo>
                <a:close/>
                <a:moveTo>
                  <a:pt x="6613685" y="1608087"/>
                </a:moveTo>
                <a:cubicBezTo>
                  <a:pt x="6338495" y="1666766"/>
                  <a:pt x="6123651" y="1879876"/>
                  <a:pt x="6070376" y="2148655"/>
                </a:cubicBezTo>
                <a:cubicBezTo>
                  <a:pt x="6345566" y="2089976"/>
                  <a:pt x="6560409" y="1876866"/>
                  <a:pt x="6613685" y="1608087"/>
                </a:cubicBezTo>
                <a:close/>
                <a:moveTo>
                  <a:pt x="5219820" y="1608087"/>
                </a:moveTo>
                <a:cubicBezTo>
                  <a:pt x="5273096" y="1876866"/>
                  <a:pt x="5487939" y="2089976"/>
                  <a:pt x="5763129" y="2148655"/>
                </a:cubicBezTo>
                <a:cubicBezTo>
                  <a:pt x="5709854" y="1879876"/>
                  <a:pt x="5495010" y="1666766"/>
                  <a:pt x="5219820" y="1608087"/>
                </a:cubicBezTo>
                <a:close/>
                <a:moveTo>
                  <a:pt x="4921534" y="1608087"/>
                </a:moveTo>
                <a:cubicBezTo>
                  <a:pt x="4646344" y="1666766"/>
                  <a:pt x="4431500" y="1879876"/>
                  <a:pt x="4378225" y="2148655"/>
                </a:cubicBezTo>
                <a:cubicBezTo>
                  <a:pt x="4653415" y="2089976"/>
                  <a:pt x="4868259" y="1876866"/>
                  <a:pt x="4921534" y="1608087"/>
                </a:cubicBezTo>
                <a:close/>
                <a:moveTo>
                  <a:pt x="3527669" y="1608087"/>
                </a:moveTo>
                <a:cubicBezTo>
                  <a:pt x="3580945" y="1876866"/>
                  <a:pt x="3795788" y="2089976"/>
                  <a:pt x="4070978" y="2148655"/>
                </a:cubicBezTo>
                <a:cubicBezTo>
                  <a:pt x="4017703" y="1879876"/>
                  <a:pt x="3802859" y="1666766"/>
                  <a:pt x="3527669" y="1608087"/>
                </a:cubicBezTo>
                <a:close/>
                <a:moveTo>
                  <a:pt x="3229383" y="1608087"/>
                </a:moveTo>
                <a:cubicBezTo>
                  <a:pt x="2954193" y="1666766"/>
                  <a:pt x="2739349" y="1879876"/>
                  <a:pt x="2686074" y="2148655"/>
                </a:cubicBezTo>
                <a:cubicBezTo>
                  <a:pt x="2961264" y="2089976"/>
                  <a:pt x="3176107" y="1876866"/>
                  <a:pt x="3229383" y="1608087"/>
                </a:cubicBezTo>
                <a:close/>
                <a:moveTo>
                  <a:pt x="1835518" y="1608087"/>
                </a:moveTo>
                <a:cubicBezTo>
                  <a:pt x="1888794" y="1876866"/>
                  <a:pt x="2103637" y="2089976"/>
                  <a:pt x="2378827" y="2148655"/>
                </a:cubicBezTo>
                <a:cubicBezTo>
                  <a:pt x="2325552" y="1879876"/>
                  <a:pt x="2110708" y="1666766"/>
                  <a:pt x="1835518" y="1608087"/>
                </a:cubicBezTo>
                <a:close/>
                <a:moveTo>
                  <a:pt x="1537232" y="1608087"/>
                </a:moveTo>
                <a:cubicBezTo>
                  <a:pt x="1262042" y="1666766"/>
                  <a:pt x="1047198" y="1879876"/>
                  <a:pt x="993923" y="2148655"/>
                </a:cubicBezTo>
                <a:cubicBezTo>
                  <a:pt x="1269113" y="2089976"/>
                  <a:pt x="1483956" y="1876866"/>
                  <a:pt x="1537232" y="1608087"/>
                </a:cubicBezTo>
                <a:close/>
                <a:moveTo>
                  <a:pt x="143367" y="1608087"/>
                </a:moveTo>
                <a:cubicBezTo>
                  <a:pt x="196643" y="1876866"/>
                  <a:pt x="411486" y="2089976"/>
                  <a:pt x="686676" y="2148655"/>
                </a:cubicBezTo>
                <a:cubicBezTo>
                  <a:pt x="633401" y="1879876"/>
                  <a:pt x="418557" y="1666766"/>
                  <a:pt x="143367" y="1608087"/>
                </a:cubicBezTo>
                <a:close/>
                <a:moveTo>
                  <a:pt x="8461873" y="1464394"/>
                </a:moveTo>
                <a:lnTo>
                  <a:pt x="8478960" y="1466004"/>
                </a:lnTo>
                <a:cubicBezTo>
                  <a:pt x="8511346" y="1466527"/>
                  <a:pt x="8543239" y="1469485"/>
                  <a:pt x="8574422" y="1474998"/>
                </a:cubicBezTo>
                <a:cubicBezTo>
                  <a:pt x="8579998" y="1474582"/>
                  <a:pt x="8585326" y="1475523"/>
                  <a:pt x="8590635" y="1476525"/>
                </a:cubicBezTo>
                <a:lnTo>
                  <a:pt x="8590752" y="1477664"/>
                </a:lnTo>
                <a:cubicBezTo>
                  <a:pt x="8815033" y="1514497"/>
                  <a:pt x="9008920" y="1637126"/>
                  <a:pt x="9135069" y="1809390"/>
                </a:cubicBezTo>
                <a:lnTo>
                  <a:pt x="9139239" y="1816149"/>
                </a:lnTo>
                <a:lnTo>
                  <a:pt x="9139239" y="2119309"/>
                </a:lnTo>
                <a:lnTo>
                  <a:pt x="9120077" y="2050665"/>
                </a:lnTo>
                <a:cubicBezTo>
                  <a:pt x="9039502" y="1829012"/>
                  <a:pt x="8844913" y="1659431"/>
                  <a:pt x="8604122" y="1608087"/>
                </a:cubicBezTo>
                <a:cubicBezTo>
                  <a:pt x="8650738" y="1843269"/>
                  <a:pt x="8821055" y="2035829"/>
                  <a:pt x="9047261" y="2119605"/>
                </a:cubicBezTo>
                <a:lnTo>
                  <a:pt x="9139239" y="2146279"/>
                </a:lnTo>
                <a:lnTo>
                  <a:pt x="9139239" y="2273778"/>
                </a:lnTo>
                <a:lnTo>
                  <a:pt x="9030179" y="2246972"/>
                </a:lnTo>
                <a:cubicBezTo>
                  <a:pt x="8735297" y="2149386"/>
                  <a:pt x="8514628" y="1897812"/>
                  <a:pt x="8470637" y="1591480"/>
                </a:cubicBezTo>
                <a:cubicBezTo>
                  <a:pt x="8470469" y="1591427"/>
                  <a:pt x="8470301" y="1591423"/>
                  <a:pt x="8470131" y="1591418"/>
                </a:cubicBezTo>
                <a:lnTo>
                  <a:pt x="8469593" y="1584794"/>
                </a:lnTo>
                <a:cubicBezTo>
                  <a:pt x="8464534" y="1554782"/>
                  <a:pt x="8462083" y="1524133"/>
                  <a:pt x="8462126" y="1493044"/>
                </a:cubicBezTo>
                <a:cubicBezTo>
                  <a:pt x="8460814" y="1487460"/>
                  <a:pt x="8460755" y="1481838"/>
                  <a:pt x="8460755" y="1476202"/>
                </a:cubicBezTo>
                <a:lnTo>
                  <a:pt x="8461349" y="1464852"/>
                </a:lnTo>
                <a:lnTo>
                  <a:pt x="8461847" y="1464884"/>
                </a:lnTo>
                <a:close/>
                <a:moveTo>
                  <a:pt x="8448085" y="1464394"/>
                </a:moveTo>
                <a:lnTo>
                  <a:pt x="8448111" y="1464884"/>
                </a:lnTo>
                <a:lnTo>
                  <a:pt x="8448609" y="1464852"/>
                </a:lnTo>
                <a:lnTo>
                  <a:pt x="8449203" y="1476202"/>
                </a:lnTo>
                <a:cubicBezTo>
                  <a:pt x="8449203" y="1481838"/>
                  <a:pt x="8449144" y="1487460"/>
                  <a:pt x="8447832" y="1493044"/>
                </a:cubicBezTo>
                <a:cubicBezTo>
                  <a:pt x="8447875" y="1524133"/>
                  <a:pt x="8445424" y="1554782"/>
                  <a:pt x="8440365" y="1584794"/>
                </a:cubicBezTo>
                <a:lnTo>
                  <a:pt x="8439827" y="1591418"/>
                </a:lnTo>
                <a:cubicBezTo>
                  <a:pt x="8439657" y="1591423"/>
                  <a:pt x="8439489" y="1591427"/>
                  <a:pt x="8439321" y="1591480"/>
                </a:cubicBezTo>
                <a:cubicBezTo>
                  <a:pt x="8389046" y="1941574"/>
                  <a:pt x="8108007" y="2220146"/>
                  <a:pt x="7749156" y="2279078"/>
                </a:cubicBezTo>
                <a:lnTo>
                  <a:pt x="7749040" y="2280217"/>
                </a:lnTo>
                <a:cubicBezTo>
                  <a:pt x="7743729" y="2281220"/>
                  <a:pt x="7738400" y="2282161"/>
                  <a:pt x="7732823" y="2281745"/>
                </a:cubicBezTo>
                <a:cubicBezTo>
                  <a:pt x="7701651" y="2287255"/>
                  <a:pt x="7669771" y="2290213"/>
                  <a:pt x="7637396" y="2290736"/>
                </a:cubicBezTo>
                <a:lnTo>
                  <a:pt x="7620278" y="2292349"/>
                </a:lnTo>
                <a:lnTo>
                  <a:pt x="7620252" y="2291858"/>
                </a:lnTo>
                <a:lnTo>
                  <a:pt x="7619753" y="2291891"/>
                </a:lnTo>
                <a:cubicBezTo>
                  <a:pt x="7619187" y="2288119"/>
                  <a:pt x="7619160" y="2284333"/>
                  <a:pt x="7619160" y="2280541"/>
                </a:cubicBezTo>
                <a:cubicBezTo>
                  <a:pt x="7619160" y="2274903"/>
                  <a:pt x="7619219" y="2269279"/>
                  <a:pt x="7620531" y="2263693"/>
                </a:cubicBezTo>
                <a:cubicBezTo>
                  <a:pt x="7620488" y="2232611"/>
                  <a:pt x="7622938" y="2201969"/>
                  <a:pt x="7627995" y="2171962"/>
                </a:cubicBezTo>
                <a:lnTo>
                  <a:pt x="7628535" y="2165325"/>
                </a:lnTo>
                <a:cubicBezTo>
                  <a:pt x="7628704" y="2165320"/>
                  <a:pt x="7628873" y="2165315"/>
                  <a:pt x="7629040" y="2165262"/>
                </a:cubicBezTo>
                <a:cubicBezTo>
                  <a:pt x="7679317" y="1815167"/>
                  <a:pt x="7960356" y="1536596"/>
                  <a:pt x="8319206" y="1477664"/>
                </a:cubicBezTo>
                <a:lnTo>
                  <a:pt x="8319323" y="1476525"/>
                </a:lnTo>
                <a:cubicBezTo>
                  <a:pt x="8324632" y="1475523"/>
                  <a:pt x="8329960" y="1474582"/>
                  <a:pt x="8335536" y="1474998"/>
                </a:cubicBezTo>
                <a:cubicBezTo>
                  <a:pt x="8366719" y="1469485"/>
                  <a:pt x="8398612" y="1466527"/>
                  <a:pt x="8430998" y="1466004"/>
                </a:cubicBezTo>
                <a:close/>
                <a:moveTo>
                  <a:pt x="6769722" y="1464394"/>
                </a:moveTo>
                <a:lnTo>
                  <a:pt x="6786810" y="1466004"/>
                </a:lnTo>
                <a:cubicBezTo>
                  <a:pt x="6819195" y="1466527"/>
                  <a:pt x="6851088" y="1469485"/>
                  <a:pt x="6882271" y="1474998"/>
                </a:cubicBezTo>
                <a:cubicBezTo>
                  <a:pt x="6887847" y="1474582"/>
                  <a:pt x="6893175" y="1475523"/>
                  <a:pt x="6898484" y="1476525"/>
                </a:cubicBezTo>
                <a:lnTo>
                  <a:pt x="6898601" y="1477664"/>
                </a:lnTo>
                <a:cubicBezTo>
                  <a:pt x="7257451" y="1536596"/>
                  <a:pt x="7538490" y="1815167"/>
                  <a:pt x="7588766" y="2165262"/>
                </a:cubicBezTo>
                <a:cubicBezTo>
                  <a:pt x="7588934" y="2165315"/>
                  <a:pt x="7589103" y="2165320"/>
                  <a:pt x="7589272" y="2165325"/>
                </a:cubicBezTo>
                <a:lnTo>
                  <a:pt x="7589812" y="2171962"/>
                </a:lnTo>
                <a:cubicBezTo>
                  <a:pt x="7594869" y="2201969"/>
                  <a:pt x="7597319" y="2232611"/>
                  <a:pt x="7597276" y="2263693"/>
                </a:cubicBezTo>
                <a:cubicBezTo>
                  <a:pt x="7598588" y="2269279"/>
                  <a:pt x="7598647" y="2274903"/>
                  <a:pt x="7598647" y="2280541"/>
                </a:cubicBezTo>
                <a:cubicBezTo>
                  <a:pt x="7598647" y="2284333"/>
                  <a:pt x="7598620" y="2288119"/>
                  <a:pt x="7598054" y="2291891"/>
                </a:cubicBezTo>
                <a:lnTo>
                  <a:pt x="7597555" y="2291858"/>
                </a:lnTo>
                <a:lnTo>
                  <a:pt x="7597529" y="2292349"/>
                </a:lnTo>
                <a:lnTo>
                  <a:pt x="7580411" y="2290736"/>
                </a:lnTo>
                <a:cubicBezTo>
                  <a:pt x="7548036" y="2290213"/>
                  <a:pt x="7516156" y="2287255"/>
                  <a:pt x="7484984" y="2281745"/>
                </a:cubicBezTo>
                <a:cubicBezTo>
                  <a:pt x="7479407" y="2282161"/>
                  <a:pt x="7474078" y="2281220"/>
                  <a:pt x="7468767" y="2280217"/>
                </a:cubicBezTo>
                <a:lnTo>
                  <a:pt x="7468651" y="2279078"/>
                </a:lnTo>
                <a:cubicBezTo>
                  <a:pt x="7109800" y="2220146"/>
                  <a:pt x="6828761" y="1941574"/>
                  <a:pt x="6778486" y="1591480"/>
                </a:cubicBezTo>
                <a:cubicBezTo>
                  <a:pt x="6778318" y="1591427"/>
                  <a:pt x="6778150" y="1591423"/>
                  <a:pt x="6777980" y="1591418"/>
                </a:cubicBezTo>
                <a:lnTo>
                  <a:pt x="6777442" y="1584794"/>
                </a:lnTo>
                <a:cubicBezTo>
                  <a:pt x="6772383" y="1554782"/>
                  <a:pt x="6769933" y="1524133"/>
                  <a:pt x="6769975" y="1493044"/>
                </a:cubicBezTo>
                <a:cubicBezTo>
                  <a:pt x="6768663" y="1487460"/>
                  <a:pt x="6768604" y="1481838"/>
                  <a:pt x="6768604" y="1476202"/>
                </a:cubicBezTo>
                <a:lnTo>
                  <a:pt x="6769198" y="1464852"/>
                </a:lnTo>
                <a:lnTo>
                  <a:pt x="6769696" y="1464884"/>
                </a:lnTo>
                <a:close/>
                <a:moveTo>
                  <a:pt x="6755934" y="1464394"/>
                </a:moveTo>
                <a:lnTo>
                  <a:pt x="6755960" y="1464884"/>
                </a:lnTo>
                <a:lnTo>
                  <a:pt x="6756458" y="1464852"/>
                </a:lnTo>
                <a:lnTo>
                  <a:pt x="6757052" y="1476202"/>
                </a:lnTo>
                <a:cubicBezTo>
                  <a:pt x="6757052" y="1481838"/>
                  <a:pt x="6756994" y="1487460"/>
                  <a:pt x="6755682" y="1493044"/>
                </a:cubicBezTo>
                <a:cubicBezTo>
                  <a:pt x="6755724" y="1524133"/>
                  <a:pt x="6753273" y="1554782"/>
                  <a:pt x="6748215" y="1584794"/>
                </a:cubicBezTo>
                <a:lnTo>
                  <a:pt x="6747676" y="1591418"/>
                </a:lnTo>
                <a:cubicBezTo>
                  <a:pt x="6747507" y="1591423"/>
                  <a:pt x="6747338" y="1591427"/>
                  <a:pt x="6747171" y="1591480"/>
                </a:cubicBezTo>
                <a:cubicBezTo>
                  <a:pt x="6696895" y="1941574"/>
                  <a:pt x="6415856" y="2220146"/>
                  <a:pt x="6057005" y="2279078"/>
                </a:cubicBezTo>
                <a:lnTo>
                  <a:pt x="6056889" y="2280217"/>
                </a:lnTo>
                <a:cubicBezTo>
                  <a:pt x="6051578" y="2281220"/>
                  <a:pt x="6046249" y="2282161"/>
                  <a:pt x="6040672" y="2281745"/>
                </a:cubicBezTo>
                <a:cubicBezTo>
                  <a:pt x="6009500" y="2287255"/>
                  <a:pt x="5977620" y="2290213"/>
                  <a:pt x="5945246" y="2290736"/>
                </a:cubicBezTo>
                <a:lnTo>
                  <a:pt x="5928127" y="2292349"/>
                </a:lnTo>
                <a:lnTo>
                  <a:pt x="5928101" y="2291858"/>
                </a:lnTo>
                <a:lnTo>
                  <a:pt x="5927602" y="2291891"/>
                </a:lnTo>
                <a:cubicBezTo>
                  <a:pt x="5927036" y="2288119"/>
                  <a:pt x="5927009" y="2284333"/>
                  <a:pt x="5927009" y="2280541"/>
                </a:cubicBezTo>
                <a:cubicBezTo>
                  <a:pt x="5927009" y="2274903"/>
                  <a:pt x="5927068" y="2269279"/>
                  <a:pt x="5928380" y="2263693"/>
                </a:cubicBezTo>
                <a:cubicBezTo>
                  <a:pt x="5928338" y="2232611"/>
                  <a:pt x="5930787" y="2201969"/>
                  <a:pt x="5935844" y="2171962"/>
                </a:cubicBezTo>
                <a:lnTo>
                  <a:pt x="5936384" y="2165325"/>
                </a:lnTo>
                <a:cubicBezTo>
                  <a:pt x="5936553" y="2165320"/>
                  <a:pt x="5936722" y="2165315"/>
                  <a:pt x="5936890" y="2165262"/>
                </a:cubicBezTo>
                <a:cubicBezTo>
                  <a:pt x="5987166" y="1815167"/>
                  <a:pt x="6268205" y="1536596"/>
                  <a:pt x="6627056" y="1477664"/>
                </a:cubicBezTo>
                <a:lnTo>
                  <a:pt x="6627173" y="1476525"/>
                </a:lnTo>
                <a:cubicBezTo>
                  <a:pt x="6632481" y="1475523"/>
                  <a:pt x="6637809" y="1474582"/>
                  <a:pt x="6643385" y="1474998"/>
                </a:cubicBezTo>
                <a:cubicBezTo>
                  <a:pt x="6674569" y="1469485"/>
                  <a:pt x="6706461" y="1466527"/>
                  <a:pt x="6738847" y="1466004"/>
                </a:cubicBezTo>
                <a:close/>
                <a:moveTo>
                  <a:pt x="5077571" y="1464394"/>
                </a:moveTo>
                <a:lnTo>
                  <a:pt x="5094659" y="1466004"/>
                </a:lnTo>
                <a:cubicBezTo>
                  <a:pt x="5127044" y="1466527"/>
                  <a:pt x="5158937" y="1469485"/>
                  <a:pt x="5190120" y="1474998"/>
                </a:cubicBezTo>
                <a:cubicBezTo>
                  <a:pt x="5195696" y="1474582"/>
                  <a:pt x="5201024" y="1475523"/>
                  <a:pt x="5206334" y="1476525"/>
                </a:cubicBezTo>
                <a:lnTo>
                  <a:pt x="5206450" y="1477664"/>
                </a:lnTo>
                <a:cubicBezTo>
                  <a:pt x="5565300" y="1536596"/>
                  <a:pt x="5846339" y="1815167"/>
                  <a:pt x="5896616" y="2165262"/>
                </a:cubicBezTo>
                <a:cubicBezTo>
                  <a:pt x="5896783" y="2165315"/>
                  <a:pt x="5896953" y="2165320"/>
                  <a:pt x="5897121" y="2165325"/>
                </a:cubicBezTo>
                <a:lnTo>
                  <a:pt x="5897662" y="2171962"/>
                </a:lnTo>
                <a:cubicBezTo>
                  <a:pt x="5902718" y="2201969"/>
                  <a:pt x="5905168" y="2232611"/>
                  <a:pt x="5905126" y="2263693"/>
                </a:cubicBezTo>
                <a:cubicBezTo>
                  <a:pt x="5906438" y="2269279"/>
                  <a:pt x="5906496" y="2274903"/>
                  <a:pt x="5906496" y="2280541"/>
                </a:cubicBezTo>
                <a:cubicBezTo>
                  <a:pt x="5906496" y="2284333"/>
                  <a:pt x="5906469" y="2288119"/>
                  <a:pt x="5905903" y="2291891"/>
                </a:cubicBezTo>
                <a:lnTo>
                  <a:pt x="5905404" y="2291858"/>
                </a:lnTo>
                <a:lnTo>
                  <a:pt x="5905378" y="2292349"/>
                </a:lnTo>
                <a:lnTo>
                  <a:pt x="5888260" y="2290736"/>
                </a:lnTo>
                <a:cubicBezTo>
                  <a:pt x="5855886" y="2290213"/>
                  <a:pt x="5824005" y="2287255"/>
                  <a:pt x="5792833" y="2281745"/>
                </a:cubicBezTo>
                <a:cubicBezTo>
                  <a:pt x="5787256" y="2282161"/>
                  <a:pt x="5781927" y="2281220"/>
                  <a:pt x="5776617" y="2280217"/>
                </a:cubicBezTo>
                <a:lnTo>
                  <a:pt x="5776501" y="2279078"/>
                </a:lnTo>
                <a:cubicBezTo>
                  <a:pt x="5417649" y="2220146"/>
                  <a:pt x="5136610" y="1941574"/>
                  <a:pt x="5086335" y="1591480"/>
                </a:cubicBezTo>
                <a:cubicBezTo>
                  <a:pt x="5086167" y="1591427"/>
                  <a:pt x="5085999" y="1591423"/>
                  <a:pt x="5085830" y="1591418"/>
                </a:cubicBezTo>
                <a:lnTo>
                  <a:pt x="5085291" y="1584794"/>
                </a:lnTo>
                <a:cubicBezTo>
                  <a:pt x="5080233" y="1554782"/>
                  <a:pt x="5077782" y="1524133"/>
                  <a:pt x="5077824" y="1493044"/>
                </a:cubicBezTo>
                <a:cubicBezTo>
                  <a:pt x="5076512" y="1487460"/>
                  <a:pt x="5076453" y="1481838"/>
                  <a:pt x="5076453" y="1476202"/>
                </a:cubicBezTo>
                <a:lnTo>
                  <a:pt x="5077047" y="1464852"/>
                </a:lnTo>
                <a:lnTo>
                  <a:pt x="5077545" y="1464884"/>
                </a:lnTo>
                <a:close/>
                <a:moveTo>
                  <a:pt x="5063783" y="1464394"/>
                </a:moveTo>
                <a:lnTo>
                  <a:pt x="5063809" y="1464884"/>
                </a:lnTo>
                <a:lnTo>
                  <a:pt x="5064307" y="1464852"/>
                </a:lnTo>
                <a:lnTo>
                  <a:pt x="5064902" y="1476202"/>
                </a:lnTo>
                <a:cubicBezTo>
                  <a:pt x="5064902" y="1481838"/>
                  <a:pt x="5064842" y="1487460"/>
                  <a:pt x="5063530" y="1493044"/>
                </a:cubicBezTo>
                <a:cubicBezTo>
                  <a:pt x="5063572" y="1524133"/>
                  <a:pt x="5061122" y="1554782"/>
                  <a:pt x="5056063" y="1584794"/>
                </a:cubicBezTo>
                <a:lnTo>
                  <a:pt x="5055525" y="1591418"/>
                </a:lnTo>
                <a:cubicBezTo>
                  <a:pt x="5055355" y="1591423"/>
                  <a:pt x="5055187" y="1591427"/>
                  <a:pt x="5055019" y="1591480"/>
                </a:cubicBezTo>
                <a:cubicBezTo>
                  <a:pt x="5004744" y="1941574"/>
                  <a:pt x="4723705" y="2220146"/>
                  <a:pt x="4364853" y="2279078"/>
                </a:cubicBezTo>
                <a:lnTo>
                  <a:pt x="4364737" y="2280217"/>
                </a:lnTo>
                <a:cubicBezTo>
                  <a:pt x="4359427" y="2281220"/>
                  <a:pt x="4354098" y="2282161"/>
                  <a:pt x="4348521" y="2281745"/>
                </a:cubicBezTo>
                <a:cubicBezTo>
                  <a:pt x="4317350" y="2287255"/>
                  <a:pt x="4285468" y="2290213"/>
                  <a:pt x="4253094" y="2290736"/>
                </a:cubicBezTo>
                <a:lnTo>
                  <a:pt x="4235976" y="2292349"/>
                </a:lnTo>
                <a:lnTo>
                  <a:pt x="4235950" y="2291858"/>
                </a:lnTo>
                <a:lnTo>
                  <a:pt x="4235451" y="2291891"/>
                </a:lnTo>
                <a:cubicBezTo>
                  <a:pt x="4234885" y="2288119"/>
                  <a:pt x="4234858" y="2284333"/>
                  <a:pt x="4234858" y="2280541"/>
                </a:cubicBezTo>
                <a:cubicBezTo>
                  <a:pt x="4234858" y="2274903"/>
                  <a:pt x="4234916" y="2269279"/>
                  <a:pt x="4236228" y="2263693"/>
                </a:cubicBezTo>
                <a:cubicBezTo>
                  <a:pt x="4236186" y="2232611"/>
                  <a:pt x="4238636" y="2201969"/>
                  <a:pt x="4243692" y="2171962"/>
                </a:cubicBezTo>
                <a:lnTo>
                  <a:pt x="4244233" y="2165325"/>
                </a:lnTo>
                <a:cubicBezTo>
                  <a:pt x="4244401" y="2165320"/>
                  <a:pt x="4244571" y="2165315"/>
                  <a:pt x="4244738" y="2165262"/>
                </a:cubicBezTo>
                <a:cubicBezTo>
                  <a:pt x="4295015" y="1815167"/>
                  <a:pt x="4576054" y="1536596"/>
                  <a:pt x="4934904" y="1477664"/>
                </a:cubicBezTo>
                <a:lnTo>
                  <a:pt x="4935021" y="1476525"/>
                </a:lnTo>
                <a:cubicBezTo>
                  <a:pt x="4940330" y="1475523"/>
                  <a:pt x="4945658" y="1474582"/>
                  <a:pt x="4951234" y="1474998"/>
                </a:cubicBezTo>
                <a:cubicBezTo>
                  <a:pt x="4982417" y="1469485"/>
                  <a:pt x="5014310" y="1466527"/>
                  <a:pt x="5046695" y="1466004"/>
                </a:cubicBezTo>
                <a:close/>
                <a:moveTo>
                  <a:pt x="3385420" y="1464394"/>
                </a:moveTo>
                <a:lnTo>
                  <a:pt x="3402507" y="1466004"/>
                </a:lnTo>
                <a:cubicBezTo>
                  <a:pt x="3434893" y="1466527"/>
                  <a:pt x="3466785" y="1469485"/>
                  <a:pt x="3497969" y="1474998"/>
                </a:cubicBezTo>
                <a:cubicBezTo>
                  <a:pt x="3503545" y="1474582"/>
                  <a:pt x="3508873" y="1475523"/>
                  <a:pt x="3514181" y="1476525"/>
                </a:cubicBezTo>
                <a:lnTo>
                  <a:pt x="3514298" y="1477664"/>
                </a:lnTo>
                <a:cubicBezTo>
                  <a:pt x="3873149" y="1536596"/>
                  <a:pt x="4154188" y="1815167"/>
                  <a:pt x="4204464" y="2165262"/>
                </a:cubicBezTo>
                <a:cubicBezTo>
                  <a:pt x="4204632" y="2165315"/>
                  <a:pt x="4204801" y="2165320"/>
                  <a:pt x="4204970" y="2165325"/>
                </a:cubicBezTo>
                <a:lnTo>
                  <a:pt x="4205510" y="2171962"/>
                </a:lnTo>
                <a:cubicBezTo>
                  <a:pt x="4210567" y="2201969"/>
                  <a:pt x="4213016" y="2232611"/>
                  <a:pt x="4212974" y="2263693"/>
                </a:cubicBezTo>
                <a:cubicBezTo>
                  <a:pt x="4214286" y="2269279"/>
                  <a:pt x="4214345" y="2274903"/>
                  <a:pt x="4214345" y="2280541"/>
                </a:cubicBezTo>
                <a:cubicBezTo>
                  <a:pt x="4214345" y="2284333"/>
                  <a:pt x="4214318" y="2288119"/>
                  <a:pt x="4213752" y="2291891"/>
                </a:cubicBezTo>
                <a:lnTo>
                  <a:pt x="4213253" y="2291858"/>
                </a:lnTo>
                <a:lnTo>
                  <a:pt x="4213227" y="2292349"/>
                </a:lnTo>
                <a:lnTo>
                  <a:pt x="4196108" y="2290736"/>
                </a:lnTo>
                <a:cubicBezTo>
                  <a:pt x="4163734" y="2290213"/>
                  <a:pt x="4131854" y="2287255"/>
                  <a:pt x="4100682" y="2281745"/>
                </a:cubicBezTo>
                <a:cubicBezTo>
                  <a:pt x="4095105" y="2282161"/>
                  <a:pt x="4089776" y="2281220"/>
                  <a:pt x="4084465" y="2280217"/>
                </a:cubicBezTo>
                <a:lnTo>
                  <a:pt x="4084349" y="2279078"/>
                </a:lnTo>
                <a:cubicBezTo>
                  <a:pt x="3725498" y="2220146"/>
                  <a:pt x="3444459" y="1941574"/>
                  <a:pt x="3394183" y="1591480"/>
                </a:cubicBezTo>
                <a:cubicBezTo>
                  <a:pt x="3394016" y="1591427"/>
                  <a:pt x="3393847" y="1591423"/>
                  <a:pt x="3393678" y="1591418"/>
                </a:cubicBezTo>
                <a:lnTo>
                  <a:pt x="3393139" y="1584794"/>
                </a:lnTo>
                <a:cubicBezTo>
                  <a:pt x="3388081" y="1554782"/>
                  <a:pt x="3385630" y="1524133"/>
                  <a:pt x="3385672" y="1493044"/>
                </a:cubicBezTo>
                <a:cubicBezTo>
                  <a:pt x="3384360" y="1487460"/>
                  <a:pt x="3384302" y="1481838"/>
                  <a:pt x="3384302" y="1476202"/>
                </a:cubicBezTo>
                <a:lnTo>
                  <a:pt x="3384896" y="1464852"/>
                </a:lnTo>
                <a:lnTo>
                  <a:pt x="3385394" y="1464884"/>
                </a:lnTo>
                <a:close/>
                <a:moveTo>
                  <a:pt x="3371632" y="1464394"/>
                </a:moveTo>
                <a:lnTo>
                  <a:pt x="3371658" y="1464884"/>
                </a:lnTo>
                <a:lnTo>
                  <a:pt x="3372156" y="1464852"/>
                </a:lnTo>
                <a:lnTo>
                  <a:pt x="3372750" y="1476202"/>
                </a:lnTo>
                <a:cubicBezTo>
                  <a:pt x="3372750" y="1481838"/>
                  <a:pt x="3372691" y="1487460"/>
                  <a:pt x="3371379" y="1493044"/>
                </a:cubicBezTo>
                <a:cubicBezTo>
                  <a:pt x="3371421" y="1524133"/>
                  <a:pt x="3368971" y="1554782"/>
                  <a:pt x="3363912" y="1584794"/>
                </a:cubicBezTo>
                <a:lnTo>
                  <a:pt x="3363374" y="1591418"/>
                </a:lnTo>
                <a:cubicBezTo>
                  <a:pt x="3363204" y="1591423"/>
                  <a:pt x="3363036" y="1591427"/>
                  <a:pt x="3362868" y="1591480"/>
                </a:cubicBezTo>
                <a:cubicBezTo>
                  <a:pt x="3312593" y="1941574"/>
                  <a:pt x="3031554" y="2220146"/>
                  <a:pt x="2672703" y="2279078"/>
                </a:cubicBezTo>
                <a:lnTo>
                  <a:pt x="2672586" y="2280217"/>
                </a:lnTo>
                <a:cubicBezTo>
                  <a:pt x="2667276" y="2281220"/>
                  <a:pt x="2661947" y="2282161"/>
                  <a:pt x="2656370" y="2281745"/>
                </a:cubicBezTo>
                <a:cubicBezTo>
                  <a:pt x="2625198" y="2287255"/>
                  <a:pt x="2593318" y="2290213"/>
                  <a:pt x="2560943" y="2290736"/>
                </a:cubicBezTo>
                <a:lnTo>
                  <a:pt x="2543825" y="2292349"/>
                </a:lnTo>
                <a:lnTo>
                  <a:pt x="2543799" y="2291858"/>
                </a:lnTo>
                <a:lnTo>
                  <a:pt x="2543300" y="2291891"/>
                </a:lnTo>
                <a:cubicBezTo>
                  <a:pt x="2542734" y="2288119"/>
                  <a:pt x="2542707" y="2284333"/>
                  <a:pt x="2542707" y="2280541"/>
                </a:cubicBezTo>
                <a:cubicBezTo>
                  <a:pt x="2542707" y="2274903"/>
                  <a:pt x="2542765" y="2269279"/>
                  <a:pt x="2544077" y="2263693"/>
                </a:cubicBezTo>
                <a:cubicBezTo>
                  <a:pt x="2544035" y="2232611"/>
                  <a:pt x="2546485" y="2201969"/>
                  <a:pt x="2551541" y="2171962"/>
                </a:cubicBezTo>
                <a:lnTo>
                  <a:pt x="2552082" y="2165325"/>
                </a:lnTo>
                <a:cubicBezTo>
                  <a:pt x="2552250" y="2165320"/>
                  <a:pt x="2552420" y="2165315"/>
                  <a:pt x="2552587" y="2165262"/>
                </a:cubicBezTo>
                <a:cubicBezTo>
                  <a:pt x="2602864" y="1815167"/>
                  <a:pt x="2883903" y="1536596"/>
                  <a:pt x="3242753" y="1477664"/>
                </a:cubicBezTo>
                <a:lnTo>
                  <a:pt x="3242870" y="1476525"/>
                </a:lnTo>
                <a:cubicBezTo>
                  <a:pt x="3248179" y="1475523"/>
                  <a:pt x="3253507" y="1474582"/>
                  <a:pt x="3259083" y="1474998"/>
                </a:cubicBezTo>
                <a:cubicBezTo>
                  <a:pt x="3290266" y="1469485"/>
                  <a:pt x="3322159" y="1466527"/>
                  <a:pt x="3354544" y="1466004"/>
                </a:cubicBezTo>
                <a:close/>
                <a:moveTo>
                  <a:pt x="1693269" y="1464394"/>
                </a:moveTo>
                <a:lnTo>
                  <a:pt x="1710356" y="1466004"/>
                </a:lnTo>
                <a:cubicBezTo>
                  <a:pt x="1742742" y="1466527"/>
                  <a:pt x="1774634" y="1469485"/>
                  <a:pt x="1805818" y="1474998"/>
                </a:cubicBezTo>
                <a:cubicBezTo>
                  <a:pt x="1811394" y="1474582"/>
                  <a:pt x="1816722" y="1475523"/>
                  <a:pt x="1822030" y="1476525"/>
                </a:cubicBezTo>
                <a:lnTo>
                  <a:pt x="1822148" y="1477664"/>
                </a:lnTo>
                <a:cubicBezTo>
                  <a:pt x="2180998" y="1536596"/>
                  <a:pt x="2462037" y="1815167"/>
                  <a:pt x="2512313" y="2165262"/>
                </a:cubicBezTo>
                <a:cubicBezTo>
                  <a:pt x="2512481" y="2165315"/>
                  <a:pt x="2512650" y="2165320"/>
                  <a:pt x="2512819" y="2165325"/>
                </a:cubicBezTo>
                <a:lnTo>
                  <a:pt x="2513359" y="2171962"/>
                </a:lnTo>
                <a:cubicBezTo>
                  <a:pt x="2518416" y="2201969"/>
                  <a:pt x="2520865" y="2232611"/>
                  <a:pt x="2520823" y="2263693"/>
                </a:cubicBezTo>
                <a:cubicBezTo>
                  <a:pt x="2522135" y="2269279"/>
                  <a:pt x="2522194" y="2274903"/>
                  <a:pt x="2522194" y="2280541"/>
                </a:cubicBezTo>
                <a:cubicBezTo>
                  <a:pt x="2522194" y="2284333"/>
                  <a:pt x="2522167" y="2288119"/>
                  <a:pt x="2521601" y="2291891"/>
                </a:cubicBezTo>
                <a:lnTo>
                  <a:pt x="2521102" y="2291858"/>
                </a:lnTo>
                <a:lnTo>
                  <a:pt x="2521076" y="2292349"/>
                </a:lnTo>
                <a:lnTo>
                  <a:pt x="2503957" y="2290736"/>
                </a:lnTo>
                <a:cubicBezTo>
                  <a:pt x="2471583" y="2290213"/>
                  <a:pt x="2439703" y="2287255"/>
                  <a:pt x="2408531" y="2281745"/>
                </a:cubicBezTo>
                <a:cubicBezTo>
                  <a:pt x="2402954" y="2282161"/>
                  <a:pt x="2397625" y="2281220"/>
                  <a:pt x="2392314" y="2280217"/>
                </a:cubicBezTo>
                <a:lnTo>
                  <a:pt x="2392198" y="2279078"/>
                </a:lnTo>
                <a:cubicBezTo>
                  <a:pt x="2033347" y="2220146"/>
                  <a:pt x="1752308" y="1941574"/>
                  <a:pt x="1702032" y="1591480"/>
                </a:cubicBezTo>
                <a:cubicBezTo>
                  <a:pt x="1701865" y="1591427"/>
                  <a:pt x="1701696" y="1591423"/>
                  <a:pt x="1701527" y="1591418"/>
                </a:cubicBezTo>
                <a:lnTo>
                  <a:pt x="1700989" y="1584794"/>
                </a:lnTo>
                <a:cubicBezTo>
                  <a:pt x="1695930" y="1554782"/>
                  <a:pt x="1693479" y="1524133"/>
                  <a:pt x="1693521" y="1493044"/>
                </a:cubicBezTo>
                <a:cubicBezTo>
                  <a:pt x="1692209" y="1487460"/>
                  <a:pt x="1692151" y="1481838"/>
                  <a:pt x="1692151" y="1476202"/>
                </a:cubicBezTo>
                <a:lnTo>
                  <a:pt x="1692745" y="1464852"/>
                </a:lnTo>
                <a:lnTo>
                  <a:pt x="1693243" y="1464884"/>
                </a:lnTo>
                <a:close/>
                <a:moveTo>
                  <a:pt x="1679481" y="1464394"/>
                </a:moveTo>
                <a:lnTo>
                  <a:pt x="1679507" y="1464884"/>
                </a:lnTo>
                <a:lnTo>
                  <a:pt x="1680005" y="1464852"/>
                </a:lnTo>
                <a:lnTo>
                  <a:pt x="1680599" y="1476202"/>
                </a:lnTo>
                <a:cubicBezTo>
                  <a:pt x="1680599" y="1481838"/>
                  <a:pt x="1680540" y="1487460"/>
                  <a:pt x="1679228" y="1493044"/>
                </a:cubicBezTo>
                <a:cubicBezTo>
                  <a:pt x="1679270" y="1524133"/>
                  <a:pt x="1676820" y="1554782"/>
                  <a:pt x="1671761" y="1584794"/>
                </a:cubicBezTo>
                <a:lnTo>
                  <a:pt x="1671223" y="1591418"/>
                </a:lnTo>
                <a:cubicBezTo>
                  <a:pt x="1671053" y="1591423"/>
                  <a:pt x="1670885" y="1591427"/>
                  <a:pt x="1670717" y="1591480"/>
                </a:cubicBezTo>
                <a:cubicBezTo>
                  <a:pt x="1620442" y="1941574"/>
                  <a:pt x="1339403" y="2220146"/>
                  <a:pt x="980552" y="2279078"/>
                </a:cubicBezTo>
                <a:lnTo>
                  <a:pt x="980435" y="2280217"/>
                </a:lnTo>
                <a:cubicBezTo>
                  <a:pt x="975125" y="2281220"/>
                  <a:pt x="969796" y="2282161"/>
                  <a:pt x="964219" y="2281745"/>
                </a:cubicBezTo>
                <a:cubicBezTo>
                  <a:pt x="933047" y="2287255"/>
                  <a:pt x="901167" y="2290213"/>
                  <a:pt x="868792" y="2290736"/>
                </a:cubicBezTo>
                <a:lnTo>
                  <a:pt x="851674" y="2292349"/>
                </a:lnTo>
                <a:lnTo>
                  <a:pt x="851648" y="2291858"/>
                </a:lnTo>
                <a:lnTo>
                  <a:pt x="851149" y="2291891"/>
                </a:lnTo>
                <a:cubicBezTo>
                  <a:pt x="850583" y="2288119"/>
                  <a:pt x="850556" y="2284333"/>
                  <a:pt x="850556" y="2280541"/>
                </a:cubicBezTo>
                <a:cubicBezTo>
                  <a:pt x="850556" y="2274903"/>
                  <a:pt x="850614" y="2269279"/>
                  <a:pt x="851926" y="2263693"/>
                </a:cubicBezTo>
                <a:cubicBezTo>
                  <a:pt x="851884" y="2232611"/>
                  <a:pt x="854334" y="2201969"/>
                  <a:pt x="859390" y="2171962"/>
                </a:cubicBezTo>
                <a:lnTo>
                  <a:pt x="859931" y="2165325"/>
                </a:lnTo>
                <a:cubicBezTo>
                  <a:pt x="860099" y="2165320"/>
                  <a:pt x="860269" y="2165315"/>
                  <a:pt x="860436" y="2165262"/>
                </a:cubicBezTo>
                <a:cubicBezTo>
                  <a:pt x="910713" y="1815167"/>
                  <a:pt x="1191752" y="1536596"/>
                  <a:pt x="1550602" y="1477664"/>
                </a:cubicBezTo>
                <a:lnTo>
                  <a:pt x="1550719" y="1476525"/>
                </a:lnTo>
                <a:cubicBezTo>
                  <a:pt x="1556028" y="1475523"/>
                  <a:pt x="1561356" y="1474582"/>
                  <a:pt x="1566932" y="1474998"/>
                </a:cubicBezTo>
                <a:cubicBezTo>
                  <a:pt x="1598115" y="1469485"/>
                  <a:pt x="1630008" y="1466527"/>
                  <a:pt x="1662393" y="1466004"/>
                </a:cubicBezTo>
                <a:close/>
                <a:moveTo>
                  <a:pt x="1118" y="1464394"/>
                </a:moveTo>
                <a:lnTo>
                  <a:pt x="18205" y="1466004"/>
                </a:lnTo>
                <a:cubicBezTo>
                  <a:pt x="50591" y="1466527"/>
                  <a:pt x="82483" y="1469485"/>
                  <a:pt x="113667" y="1474998"/>
                </a:cubicBezTo>
                <a:cubicBezTo>
                  <a:pt x="119243" y="1474582"/>
                  <a:pt x="124571" y="1475523"/>
                  <a:pt x="129879" y="1476525"/>
                </a:cubicBezTo>
                <a:lnTo>
                  <a:pt x="129997" y="1477664"/>
                </a:lnTo>
                <a:cubicBezTo>
                  <a:pt x="488847" y="1536596"/>
                  <a:pt x="769886" y="1815167"/>
                  <a:pt x="820162" y="2165262"/>
                </a:cubicBezTo>
                <a:cubicBezTo>
                  <a:pt x="820330" y="2165315"/>
                  <a:pt x="820499" y="2165320"/>
                  <a:pt x="820668" y="2165325"/>
                </a:cubicBezTo>
                <a:lnTo>
                  <a:pt x="821208" y="2171962"/>
                </a:lnTo>
                <a:cubicBezTo>
                  <a:pt x="826265" y="2201969"/>
                  <a:pt x="828714" y="2232611"/>
                  <a:pt x="828672" y="2263693"/>
                </a:cubicBezTo>
                <a:cubicBezTo>
                  <a:pt x="829984" y="2269279"/>
                  <a:pt x="830043" y="2274903"/>
                  <a:pt x="830043" y="2280541"/>
                </a:cubicBezTo>
                <a:cubicBezTo>
                  <a:pt x="830043" y="2284333"/>
                  <a:pt x="830016" y="2288119"/>
                  <a:pt x="829450" y="2291891"/>
                </a:cubicBezTo>
                <a:lnTo>
                  <a:pt x="828951" y="2291858"/>
                </a:lnTo>
                <a:lnTo>
                  <a:pt x="828925" y="2292349"/>
                </a:lnTo>
                <a:lnTo>
                  <a:pt x="811806" y="2290736"/>
                </a:lnTo>
                <a:cubicBezTo>
                  <a:pt x="779432" y="2290213"/>
                  <a:pt x="747552" y="2287255"/>
                  <a:pt x="716380" y="2281745"/>
                </a:cubicBezTo>
                <a:cubicBezTo>
                  <a:pt x="710803" y="2282161"/>
                  <a:pt x="705474" y="2281220"/>
                  <a:pt x="700163" y="2280217"/>
                </a:cubicBezTo>
                <a:lnTo>
                  <a:pt x="700047" y="2279078"/>
                </a:lnTo>
                <a:cubicBezTo>
                  <a:pt x="341196" y="2220146"/>
                  <a:pt x="60157" y="1941574"/>
                  <a:pt x="9881" y="1591480"/>
                </a:cubicBezTo>
                <a:cubicBezTo>
                  <a:pt x="9714" y="1591427"/>
                  <a:pt x="9545" y="1591423"/>
                  <a:pt x="9376" y="1591418"/>
                </a:cubicBezTo>
                <a:lnTo>
                  <a:pt x="8837" y="1584794"/>
                </a:lnTo>
                <a:cubicBezTo>
                  <a:pt x="3779" y="1554782"/>
                  <a:pt x="1328" y="1524133"/>
                  <a:pt x="1370" y="1493044"/>
                </a:cubicBezTo>
                <a:cubicBezTo>
                  <a:pt x="58" y="1487460"/>
                  <a:pt x="0" y="1481838"/>
                  <a:pt x="0" y="1476202"/>
                </a:cubicBezTo>
                <a:lnTo>
                  <a:pt x="594" y="1464852"/>
                </a:lnTo>
                <a:lnTo>
                  <a:pt x="1092" y="1464884"/>
                </a:lnTo>
                <a:close/>
                <a:moveTo>
                  <a:pt x="7762529" y="750600"/>
                </a:moveTo>
                <a:cubicBezTo>
                  <a:pt x="7815805" y="1021506"/>
                  <a:pt x="8030648" y="1236303"/>
                  <a:pt x="8305838" y="1295446"/>
                </a:cubicBezTo>
                <a:cubicBezTo>
                  <a:pt x="8252563" y="1024540"/>
                  <a:pt x="8037719" y="809743"/>
                  <a:pt x="7762529" y="750600"/>
                </a:cubicBezTo>
                <a:close/>
                <a:moveTo>
                  <a:pt x="7455280" y="750600"/>
                </a:moveTo>
                <a:cubicBezTo>
                  <a:pt x="7180090" y="809743"/>
                  <a:pt x="6965246" y="1024540"/>
                  <a:pt x="6911971" y="1295446"/>
                </a:cubicBezTo>
                <a:cubicBezTo>
                  <a:pt x="7187161" y="1236303"/>
                  <a:pt x="7402004" y="1021506"/>
                  <a:pt x="7455280" y="750600"/>
                </a:cubicBezTo>
                <a:close/>
                <a:moveTo>
                  <a:pt x="6070378" y="750600"/>
                </a:moveTo>
                <a:cubicBezTo>
                  <a:pt x="6123654" y="1021506"/>
                  <a:pt x="6338497" y="1236303"/>
                  <a:pt x="6613687" y="1295446"/>
                </a:cubicBezTo>
                <a:cubicBezTo>
                  <a:pt x="6560412" y="1024540"/>
                  <a:pt x="6345568" y="809743"/>
                  <a:pt x="6070378" y="750600"/>
                </a:cubicBezTo>
                <a:close/>
                <a:moveTo>
                  <a:pt x="5763129" y="750600"/>
                </a:moveTo>
                <a:cubicBezTo>
                  <a:pt x="5487939" y="809743"/>
                  <a:pt x="5273095" y="1024540"/>
                  <a:pt x="5219820" y="1295446"/>
                </a:cubicBezTo>
                <a:cubicBezTo>
                  <a:pt x="5495010" y="1236303"/>
                  <a:pt x="5709853" y="1021506"/>
                  <a:pt x="5763129" y="750600"/>
                </a:cubicBezTo>
                <a:close/>
                <a:moveTo>
                  <a:pt x="4378227" y="750600"/>
                </a:moveTo>
                <a:cubicBezTo>
                  <a:pt x="4431503" y="1021506"/>
                  <a:pt x="4646346" y="1236303"/>
                  <a:pt x="4921536" y="1295446"/>
                </a:cubicBezTo>
                <a:cubicBezTo>
                  <a:pt x="4868261" y="1024540"/>
                  <a:pt x="4653417" y="809743"/>
                  <a:pt x="4378227" y="750600"/>
                </a:cubicBezTo>
                <a:close/>
                <a:moveTo>
                  <a:pt x="4070978" y="750600"/>
                </a:moveTo>
                <a:cubicBezTo>
                  <a:pt x="3795788" y="809743"/>
                  <a:pt x="3580944" y="1024540"/>
                  <a:pt x="3527669" y="1295446"/>
                </a:cubicBezTo>
                <a:cubicBezTo>
                  <a:pt x="3802859" y="1236303"/>
                  <a:pt x="4017702" y="1021506"/>
                  <a:pt x="4070978" y="750600"/>
                </a:cubicBezTo>
                <a:close/>
                <a:moveTo>
                  <a:pt x="2686076" y="750600"/>
                </a:moveTo>
                <a:cubicBezTo>
                  <a:pt x="2739352" y="1021506"/>
                  <a:pt x="2954195" y="1236303"/>
                  <a:pt x="3229385" y="1295446"/>
                </a:cubicBezTo>
                <a:cubicBezTo>
                  <a:pt x="3176110" y="1024540"/>
                  <a:pt x="2961266" y="809743"/>
                  <a:pt x="2686076" y="750600"/>
                </a:cubicBezTo>
                <a:close/>
                <a:moveTo>
                  <a:pt x="2378827" y="750600"/>
                </a:moveTo>
                <a:cubicBezTo>
                  <a:pt x="2103637" y="809743"/>
                  <a:pt x="1888793" y="1024540"/>
                  <a:pt x="1835518" y="1295446"/>
                </a:cubicBezTo>
                <a:cubicBezTo>
                  <a:pt x="2110708" y="1236303"/>
                  <a:pt x="2325551" y="1021506"/>
                  <a:pt x="2378827" y="750600"/>
                </a:cubicBezTo>
                <a:close/>
                <a:moveTo>
                  <a:pt x="993925" y="750600"/>
                </a:moveTo>
                <a:cubicBezTo>
                  <a:pt x="1047201" y="1021506"/>
                  <a:pt x="1262044" y="1236303"/>
                  <a:pt x="1537234" y="1295446"/>
                </a:cubicBezTo>
                <a:cubicBezTo>
                  <a:pt x="1483959" y="1024540"/>
                  <a:pt x="1269115" y="809743"/>
                  <a:pt x="993925" y="750600"/>
                </a:cubicBezTo>
                <a:close/>
                <a:moveTo>
                  <a:pt x="686676" y="750600"/>
                </a:moveTo>
                <a:cubicBezTo>
                  <a:pt x="411486" y="809743"/>
                  <a:pt x="196642" y="1024540"/>
                  <a:pt x="143367" y="1295446"/>
                </a:cubicBezTo>
                <a:cubicBezTo>
                  <a:pt x="418557" y="1236303"/>
                  <a:pt x="633400" y="1021506"/>
                  <a:pt x="686676" y="750600"/>
                </a:cubicBezTo>
                <a:close/>
                <a:moveTo>
                  <a:pt x="9139239" y="624486"/>
                </a:moveTo>
                <a:lnTo>
                  <a:pt x="9139239" y="752995"/>
                </a:lnTo>
                <a:lnTo>
                  <a:pt x="9047261" y="779881"/>
                </a:lnTo>
                <a:cubicBezTo>
                  <a:pt x="8821055" y="864319"/>
                  <a:pt x="8650738" y="1058403"/>
                  <a:pt x="8604122" y="1295446"/>
                </a:cubicBezTo>
                <a:cubicBezTo>
                  <a:pt x="8844913" y="1243696"/>
                  <a:pt x="9039501" y="1072773"/>
                  <a:pt x="9120077" y="849365"/>
                </a:cubicBezTo>
                <a:lnTo>
                  <a:pt x="9139239" y="780178"/>
                </a:lnTo>
                <a:lnTo>
                  <a:pt x="9139239" y="1085737"/>
                </a:lnTo>
                <a:lnTo>
                  <a:pt x="9135069" y="1092549"/>
                </a:lnTo>
                <a:cubicBezTo>
                  <a:pt x="9008919" y="1266178"/>
                  <a:pt x="8815033" y="1389778"/>
                  <a:pt x="8590751" y="1426902"/>
                </a:cubicBezTo>
                <a:lnTo>
                  <a:pt x="8590635" y="1428050"/>
                </a:lnTo>
                <a:cubicBezTo>
                  <a:pt x="8585324" y="1429061"/>
                  <a:pt x="8579995" y="1430009"/>
                  <a:pt x="8574418" y="1429590"/>
                </a:cubicBezTo>
                <a:cubicBezTo>
                  <a:pt x="8543246" y="1435144"/>
                  <a:pt x="8511366" y="1438125"/>
                  <a:pt x="8478991" y="1438652"/>
                </a:cubicBezTo>
                <a:lnTo>
                  <a:pt x="8461873" y="1440278"/>
                </a:lnTo>
                <a:lnTo>
                  <a:pt x="8461847" y="1439783"/>
                </a:lnTo>
                <a:lnTo>
                  <a:pt x="8461348" y="1439816"/>
                </a:lnTo>
                <a:cubicBezTo>
                  <a:pt x="8460782" y="1436014"/>
                  <a:pt x="8460755" y="1432198"/>
                  <a:pt x="8460755" y="1428376"/>
                </a:cubicBezTo>
                <a:cubicBezTo>
                  <a:pt x="8460755" y="1422694"/>
                  <a:pt x="8460814" y="1417025"/>
                  <a:pt x="8462126" y="1411395"/>
                </a:cubicBezTo>
                <a:cubicBezTo>
                  <a:pt x="8462083" y="1380067"/>
                  <a:pt x="8464533" y="1349182"/>
                  <a:pt x="8469590" y="1318938"/>
                </a:cubicBezTo>
                <a:lnTo>
                  <a:pt x="8470130" y="1312248"/>
                </a:lnTo>
                <a:cubicBezTo>
                  <a:pt x="8470299" y="1312243"/>
                  <a:pt x="8470468" y="1312238"/>
                  <a:pt x="8470636" y="1312185"/>
                </a:cubicBezTo>
                <a:cubicBezTo>
                  <a:pt x="8514628" y="1003427"/>
                  <a:pt x="8735297" y="749863"/>
                  <a:pt x="9030178" y="651504"/>
                </a:cubicBezTo>
                <a:close/>
                <a:moveTo>
                  <a:pt x="7620280" y="605769"/>
                </a:moveTo>
                <a:lnTo>
                  <a:pt x="7637367" y="607392"/>
                </a:lnTo>
                <a:cubicBezTo>
                  <a:pt x="7669753" y="607919"/>
                  <a:pt x="7701646" y="610900"/>
                  <a:pt x="7732829" y="616457"/>
                </a:cubicBezTo>
                <a:cubicBezTo>
                  <a:pt x="7738405" y="616038"/>
                  <a:pt x="7743733" y="616986"/>
                  <a:pt x="7749042" y="617996"/>
                </a:cubicBezTo>
                <a:lnTo>
                  <a:pt x="7749159" y="619144"/>
                </a:lnTo>
                <a:cubicBezTo>
                  <a:pt x="8108009" y="678542"/>
                  <a:pt x="8389048" y="959319"/>
                  <a:pt x="8439324" y="1312185"/>
                </a:cubicBezTo>
                <a:cubicBezTo>
                  <a:pt x="8439492" y="1312238"/>
                  <a:pt x="8439661" y="1312243"/>
                  <a:pt x="8439830" y="1312248"/>
                </a:cubicBezTo>
                <a:lnTo>
                  <a:pt x="8440370" y="1318938"/>
                </a:lnTo>
                <a:cubicBezTo>
                  <a:pt x="8445427" y="1349182"/>
                  <a:pt x="8447877" y="1380067"/>
                  <a:pt x="8447834" y="1411395"/>
                </a:cubicBezTo>
                <a:cubicBezTo>
                  <a:pt x="8449146" y="1417025"/>
                  <a:pt x="8449205" y="1422694"/>
                  <a:pt x="8449205" y="1428376"/>
                </a:cubicBezTo>
                <a:cubicBezTo>
                  <a:pt x="8449205" y="1432198"/>
                  <a:pt x="8449178" y="1436014"/>
                  <a:pt x="8448612" y="1439816"/>
                </a:cubicBezTo>
                <a:lnTo>
                  <a:pt x="8448113" y="1439783"/>
                </a:lnTo>
                <a:lnTo>
                  <a:pt x="8448087" y="1440278"/>
                </a:lnTo>
                <a:lnTo>
                  <a:pt x="8430969" y="1438652"/>
                </a:lnTo>
                <a:cubicBezTo>
                  <a:pt x="8398594" y="1438125"/>
                  <a:pt x="8366714" y="1435144"/>
                  <a:pt x="8335542" y="1429590"/>
                </a:cubicBezTo>
                <a:cubicBezTo>
                  <a:pt x="8329965" y="1430009"/>
                  <a:pt x="8324636" y="1429061"/>
                  <a:pt x="8319325" y="1428050"/>
                </a:cubicBezTo>
                <a:lnTo>
                  <a:pt x="8319209" y="1426902"/>
                </a:lnTo>
                <a:cubicBezTo>
                  <a:pt x="7960358" y="1367503"/>
                  <a:pt x="7679319" y="1086726"/>
                  <a:pt x="7629044" y="733861"/>
                </a:cubicBezTo>
                <a:cubicBezTo>
                  <a:pt x="7628876" y="733808"/>
                  <a:pt x="7628708" y="733803"/>
                  <a:pt x="7628538" y="733798"/>
                </a:cubicBezTo>
                <a:lnTo>
                  <a:pt x="7628000" y="727122"/>
                </a:lnTo>
                <a:cubicBezTo>
                  <a:pt x="7622941" y="696872"/>
                  <a:pt x="7620490" y="665981"/>
                  <a:pt x="7620533" y="634646"/>
                </a:cubicBezTo>
                <a:cubicBezTo>
                  <a:pt x="7619221" y="629018"/>
                  <a:pt x="7619162" y="623351"/>
                  <a:pt x="7619162" y="617670"/>
                </a:cubicBezTo>
                <a:lnTo>
                  <a:pt x="7619756" y="606230"/>
                </a:lnTo>
                <a:lnTo>
                  <a:pt x="7620254" y="606263"/>
                </a:lnTo>
                <a:close/>
                <a:moveTo>
                  <a:pt x="7597529" y="605769"/>
                </a:moveTo>
                <a:lnTo>
                  <a:pt x="7597555" y="606263"/>
                </a:lnTo>
                <a:lnTo>
                  <a:pt x="7598053" y="606230"/>
                </a:lnTo>
                <a:lnTo>
                  <a:pt x="7598647" y="617670"/>
                </a:lnTo>
                <a:cubicBezTo>
                  <a:pt x="7598647" y="623351"/>
                  <a:pt x="7598588" y="629018"/>
                  <a:pt x="7597276" y="634646"/>
                </a:cubicBezTo>
                <a:cubicBezTo>
                  <a:pt x="7597319" y="665981"/>
                  <a:pt x="7594868" y="696872"/>
                  <a:pt x="7589809" y="727122"/>
                </a:cubicBezTo>
                <a:lnTo>
                  <a:pt x="7589271" y="733798"/>
                </a:lnTo>
                <a:cubicBezTo>
                  <a:pt x="7589101" y="733803"/>
                  <a:pt x="7588933" y="733808"/>
                  <a:pt x="7588765" y="733861"/>
                </a:cubicBezTo>
                <a:cubicBezTo>
                  <a:pt x="7538490" y="1086726"/>
                  <a:pt x="7257451" y="1367503"/>
                  <a:pt x="6898600" y="1426902"/>
                </a:cubicBezTo>
                <a:lnTo>
                  <a:pt x="6898484" y="1428050"/>
                </a:lnTo>
                <a:cubicBezTo>
                  <a:pt x="6893173" y="1429061"/>
                  <a:pt x="6887844" y="1430009"/>
                  <a:pt x="6882267" y="1429590"/>
                </a:cubicBezTo>
                <a:cubicBezTo>
                  <a:pt x="6851095" y="1435144"/>
                  <a:pt x="6819215" y="1438125"/>
                  <a:pt x="6786841" y="1438652"/>
                </a:cubicBezTo>
                <a:lnTo>
                  <a:pt x="6769722" y="1440278"/>
                </a:lnTo>
                <a:lnTo>
                  <a:pt x="6769696" y="1439783"/>
                </a:lnTo>
                <a:lnTo>
                  <a:pt x="6769197" y="1439816"/>
                </a:lnTo>
                <a:cubicBezTo>
                  <a:pt x="6768631" y="1436014"/>
                  <a:pt x="6768604" y="1432198"/>
                  <a:pt x="6768604" y="1428376"/>
                </a:cubicBezTo>
                <a:cubicBezTo>
                  <a:pt x="6768604" y="1422694"/>
                  <a:pt x="6768663" y="1417025"/>
                  <a:pt x="6769975" y="1411395"/>
                </a:cubicBezTo>
                <a:cubicBezTo>
                  <a:pt x="6769933" y="1380067"/>
                  <a:pt x="6772382" y="1349182"/>
                  <a:pt x="6777439" y="1318938"/>
                </a:cubicBezTo>
                <a:lnTo>
                  <a:pt x="6777979" y="1312248"/>
                </a:lnTo>
                <a:cubicBezTo>
                  <a:pt x="6778148" y="1312243"/>
                  <a:pt x="6778317" y="1312238"/>
                  <a:pt x="6778485" y="1312185"/>
                </a:cubicBezTo>
                <a:cubicBezTo>
                  <a:pt x="6828761" y="959319"/>
                  <a:pt x="7109800" y="678542"/>
                  <a:pt x="7468650" y="619144"/>
                </a:cubicBezTo>
                <a:lnTo>
                  <a:pt x="7468767" y="617996"/>
                </a:lnTo>
                <a:cubicBezTo>
                  <a:pt x="7474076" y="616986"/>
                  <a:pt x="7479404" y="616038"/>
                  <a:pt x="7484980" y="616457"/>
                </a:cubicBezTo>
                <a:cubicBezTo>
                  <a:pt x="7516163" y="610900"/>
                  <a:pt x="7548056" y="607919"/>
                  <a:pt x="7580442" y="607392"/>
                </a:cubicBezTo>
                <a:close/>
                <a:moveTo>
                  <a:pt x="5928129" y="605769"/>
                </a:moveTo>
                <a:lnTo>
                  <a:pt x="5945217" y="607392"/>
                </a:lnTo>
                <a:cubicBezTo>
                  <a:pt x="5977602" y="607919"/>
                  <a:pt x="6009495" y="610900"/>
                  <a:pt x="6040678" y="616457"/>
                </a:cubicBezTo>
                <a:cubicBezTo>
                  <a:pt x="6046254" y="616038"/>
                  <a:pt x="6051582" y="616986"/>
                  <a:pt x="6056891" y="617996"/>
                </a:cubicBezTo>
                <a:lnTo>
                  <a:pt x="6057008" y="619144"/>
                </a:lnTo>
                <a:cubicBezTo>
                  <a:pt x="6415858" y="678542"/>
                  <a:pt x="6696897" y="959319"/>
                  <a:pt x="6747174" y="1312185"/>
                </a:cubicBezTo>
                <a:cubicBezTo>
                  <a:pt x="6747341" y="1312238"/>
                  <a:pt x="6747511" y="1312243"/>
                  <a:pt x="6747679" y="1312248"/>
                </a:cubicBezTo>
                <a:lnTo>
                  <a:pt x="6748220" y="1318938"/>
                </a:lnTo>
                <a:cubicBezTo>
                  <a:pt x="6753276" y="1349182"/>
                  <a:pt x="6755726" y="1380067"/>
                  <a:pt x="6755684" y="1411395"/>
                </a:cubicBezTo>
                <a:cubicBezTo>
                  <a:pt x="6756996" y="1417025"/>
                  <a:pt x="6757054" y="1422694"/>
                  <a:pt x="6757054" y="1428376"/>
                </a:cubicBezTo>
                <a:cubicBezTo>
                  <a:pt x="6757054" y="1432198"/>
                  <a:pt x="6757027" y="1436014"/>
                  <a:pt x="6756461" y="1439816"/>
                </a:cubicBezTo>
                <a:lnTo>
                  <a:pt x="6755962" y="1439783"/>
                </a:lnTo>
                <a:lnTo>
                  <a:pt x="6755936" y="1440278"/>
                </a:lnTo>
                <a:lnTo>
                  <a:pt x="6738818" y="1438652"/>
                </a:lnTo>
                <a:cubicBezTo>
                  <a:pt x="6706444" y="1438125"/>
                  <a:pt x="6674563" y="1435144"/>
                  <a:pt x="6643391" y="1429590"/>
                </a:cubicBezTo>
                <a:cubicBezTo>
                  <a:pt x="6637814" y="1430009"/>
                  <a:pt x="6632485" y="1429061"/>
                  <a:pt x="6627175" y="1428050"/>
                </a:cubicBezTo>
                <a:lnTo>
                  <a:pt x="6627059" y="1426902"/>
                </a:lnTo>
                <a:cubicBezTo>
                  <a:pt x="6268207" y="1367503"/>
                  <a:pt x="5987168" y="1086726"/>
                  <a:pt x="5936893" y="733861"/>
                </a:cubicBezTo>
                <a:cubicBezTo>
                  <a:pt x="5936725" y="733808"/>
                  <a:pt x="5936557" y="733803"/>
                  <a:pt x="5936387" y="733798"/>
                </a:cubicBezTo>
                <a:lnTo>
                  <a:pt x="5935849" y="727122"/>
                </a:lnTo>
                <a:cubicBezTo>
                  <a:pt x="5930790" y="696872"/>
                  <a:pt x="5928340" y="665981"/>
                  <a:pt x="5928382" y="634646"/>
                </a:cubicBezTo>
                <a:cubicBezTo>
                  <a:pt x="5927070" y="629018"/>
                  <a:pt x="5927011" y="623351"/>
                  <a:pt x="5927011" y="617670"/>
                </a:cubicBezTo>
                <a:lnTo>
                  <a:pt x="5927605" y="606230"/>
                </a:lnTo>
                <a:lnTo>
                  <a:pt x="5928103" y="606263"/>
                </a:lnTo>
                <a:close/>
                <a:moveTo>
                  <a:pt x="5905378" y="605769"/>
                </a:moveTo>
                <a:lnTo>
                  <a:pt x="5905404" y="606263"/>
                </a:lnTo>
                <a:lnTo>
                  <a:pt x="5905902" y="606230"/>
                </a:lnTo>
                <a:lnTo>
                  <a:pt x="5906496" y="617670"/>
                </a:lnTo>
                <a:cubicBezTo>
                  <a:pt x="5906496" y="623351"/>
                  <a:pt x="5906438" y="629018"/>
                  <a:pt x="5905126" y="634646"/>
                </a:cubicBezTo>
                <a:cubicBezTo>
                  <a:pt x="5905168" y="665981"/>
                  <a:pt x="5902717" y="696872"/>
                  <a:pt x="5897659" y="727122"/>
                </a:cubicBezTo>
                <a:lnTo>
                  <a:pt x="5897120" y="733798"/>
                </a:lnTo>
                <a:cubicBezTo>
                  <a:pt x="5896951" y="733803"/>
                  <a:pt x="5896782" y="733808"/>
                  <a:pt x="5896615" y="733861"/>
                </a:cubicBezTo>
                <a:cubicBezTo>
                  <a:pt x="5846339" y="1086726"/>
                  <a:pt x="5565300" y="1367503"/>
                  <a:pt x="5206449" y="1426902"/>
                </a:cubicBezTo>
                <a:lnTo>
                  <a:pt x="5206334" y="1428050"/>
                </a:lnTo>
                <a:cubicBezTo>
                  <a:pt x="5201022" y="1429061"/>
                  <a:pt x="5195693" y="1430009"/>
                  <a:pt x="5190116" y="1429590"/>
                </a:cubicBezTo>
                <a:cubicBezTo>
                  <a:pt x="5158944" y="1435144"/>
                  <a:pt x="5127065" y="1438125"/>
                  <a:pt x="5094690" y="1438652"/>
                </a:cubicBezTo>
                <a:lnTo>
                  <a:pt x="5077571" y="1440278"/>
                </a:lnTo>
                <a:lnTo>
                  <a:pt x="5077545" y="1439783"/>
                </a:lnTo>
                <a:lnTo>
                  <a:pt x="5077046" y="1439816"/>
                </a:lnTo>
                <a:cubicBezTo>
                  <a:pt x="5076480" y="1436014"/>
                  <a:pt x="5076453" y="1432198"/>
                  <a:pt x="5076453" y="1428376"/>
                </a:cubicBezTo>
                <a:cubicBezTo>
                  <a:pt x="5076453" y="1422694"/>
                  <a:pt x="5076512" y="1417025"/>
                  <a:pt x="5077824" y="1411395"/>
                </a:cubicBezTo>
                <a:cubicBezTo>
                  <a:pt x="5077782" y="1380067"/>
                  <a:pt x="5080231" y="1349182"/>
                  <a:pt x="5085288" y="1318938"/>
                </a:cubicBezTo>
                <a:lnTo>
                  <a:pt x="5085828" y="1312248"/>
                </a:lnTo>
                <a:cubicBezTo>
                  <a:pt x="5085997" y="1312243"/>
                  <a:pt x="5086166" y="1312238"/>
                  <a:pt x="5086334" y="1312185"/>
                </a:cubicBezTo>
                <a:cubicBezTo>
                  <a:pt x="5136610" y="959319"/>
                  <a:pt x="5417649" y="678542"/>
                  <a:pt x="5776501" y="619144"/>
                </a:cubicBezTo>
                <a:lnTo>
                  <a:pt x="5776617" y="617996"/>
                </a:lnTo>
                <a:cubicBezTo>
                  <a:pt x="5781926" y="616986"/>
                  <a:pt x="5787253" y="616038"/>
                  <a:pt x="5792829" y="616457"/>
                </a:cubicBezTo>
                <a:cubicBezTo>
                  <a:pt x="5824013" y="610900"/>
                  <a:pt x="5855905" y="607919"/>
                  <a:pt x="5888291" y="607392"/>
                </a:cubicBezTo>
                <a:close/>
                <a:moveTo>
                  <a:pt x="4235979" y="605769"/>
                </a:moveTo>
                <a:lnTo>
                  <a:pt x="4253065" y="607392"/>
                </a:lnTo>
                <a:cubicBezTo>
                  <a:pt x="4285451" y="607919"/>
                  <a:pt x="4317343" y="610900"/>
                  <a:pt x="4348528" y="616457"/>
                </a:cubicBezTo>
                <a:cubicBezTo>
                  <a:pt x="4354104" y="616038"/>
                  <a:pt x="4359431" y="616986"/>
                  <a:pt x="4364739" y="617996"/>
                </a:cubicBezTo>
                <a:lnTo>
                  <a:pt x="4364856" y="619144"/>
                </a:lnTo>
                <a:cubicBezTo>
                  <a:pt x="4723707" y="678542"/>
                  <a:pt x="5004746" y="959319"/>
                  <a:pt x="5055022" y="1312185"/>
                </a:cubicBezTo>
                <a:cubicBezTo>
                  <a:pt x="5055190" y="1312238"/>
                  <a:pt x="5055359" y="1312243"/>
                  <a:pt x="5055528" y="1312248"/>
                </a:cubicBezTo>
                <a:lnTo>
                  <a:pt x="5056068" y="1318938"/>
                </a:lnTo>
                <a:cubicBezTo>
                  <a:pt x="5061125" y="1349182"/>
                  <a:pt x="5063574" y="1380067"/>
                  <a:pt x="5063532" y="1411395"/>
                </a:cubicBezTo>
                <a:cubicBezTo>
                  <a:pt x="5064844" y="1417025"/>
                  <a:pt x="5064903" y="1422694"/>
                  <a:pt x="5064903" y="1428376"/>
                </a:cubicBezTo>
                <a:cubicBezTo>
                  <a:pt x="5064903" y="1432198"/>
                  <a:pt x="5064876" y="1436014"/>
                  <a:pt x="5064310" y="1439816"/>
                </a:cubicBezTo>
                <a:lnTo>
                  <a:pt x="5063811" y="1439783"/>
                </a:lnTo>
                <a:lnTo>
                  <a:pt x="5063785" y="1440278"/>
                </a:lnTo>
                <a:lnTo>
                  <a:pt x="5046666" y="1438652"/>
                </a:lnTo>
                <a:cubicBezTo>
                  <a:pt x="5014292" y="1438125"/>
                  <a:pt x="4982412" y="1435144"/>
                  <a:pt x="4951241" y="1429590"/>
                </a:cubicBezTo>
                <a:cubicBezTo>
                  <a:pt x="4945663" y="1430009"/>
                  <a:pt x="4940334" y="1429061"/>
                  <a:pt x="4935023" y="1428050"/>
                </a:cubicBezTo>
                <a:lnTo>
                  <a:pt x="4934907" y="1426902"/>
                </a:lnTo>
                <a:cubicBezTo>
                  <a:pt x="4576056" y="1367503"/>
                  <a:pt x="4295017" y="1086726"/>
                  <a:pt x="4244741" y="733861"/>
                </a:cubicBezTo>
                <a:cubicBezTo>
                  <a:pt x="4244574" y="733808"/>
                  <a:pt x="4244405" y="733803"/>
                  <a:pt x="4244236" y="733798"/>
                </a:cubicBezTo>
                <a:lnTo>
                  <a:pt x="4243697" y="727122"/>
                </a:lnTo>
                <a:cubicBezTo>
                  <a:pt x="4238639" y="696872"/>
                  <a:pt x="4236188" y="665981"/>
                  <a:pt x="4236230" y="634646"/>
                </a:cubicBezTo>
                <a:cubicBezTo>
                  <a:pt x="4234918" y="629018"/>
                  <a:pt x="4234860" y="623351"/>
                  <a:pt x="4234860" y="617670"/>
                </a:cubicBezTo>
                <a:lnTo>
                  <a:pt x="4235454" y="606230"/>
                </a:lnTo>
                <a:lnTo>
                  <a:pt x="4235952" y="606263"/>
                </a:lnTo>
                <a:close/>
                <a:moveTo>
                  <a:pt x="4213227" y="605769"/>
                </a:moveTo>
                <a:lnTo>
                  <a:pt x="4213253" y="606263"/>
                </a:lnTo>
                <a:lnTo>
                  <a:pt x="4213751" y="606230"/>
                </a:lnTo>
                <a:lnTo>
                  <a:pt x="4214345" y="617670"/>
                </a:lnTo>
                <a:cubicBezTo>
                  <a:pt x="4214345" y="623351"/>
                  <a:pt x="4214286" y="629018"/>
                  <a:pt x="4212974" y="634646"/>
                </a:cubicBezTo>
                <a:cubicBezTo>
                  <a:pt x="4213016" y="665981"/>
                  <a:pt x="4210566" y="696872"/>
                  <a:pt x="4205507" y="727122"/>
                </a:cubicBezTo>
                <a:lnTo>
                  <a:pt x="4204969" y="733798"/>
                </a:lnTo>
                <a:cubicBezTo>
                  <a:pt x="4204799" y="733803"/>
                  <a:pt x="4204631" y="733808"/>
                  <a:pt x="4204463" y="733861"/>
                </a:cubicBezTo>
                <a:cubicBezTo>
                  <a:pt x="4154188" y="1086726"/>
                  <a:pt x="3873149" y="1367503"/>
                  <a:pt x="3514297" y="1426902"/>
                </a:cubicBezTo>
                <a:lnTo>
                  <a:pt x="3514181" y="1428050"/>
                </a:lnTo>
                <a:cubicBezTo>
                  <a:pt x="3508871" y="1429061"/>
                  <a:pt x="3503542" y="1430009"/>
                  <a:pt x="3497965" y="1429590"/>
                </a:cubicBezTo>
                <a:cubicBezTo>
                  <a:pt x="3466793" y="1435144"/>
                  <a:pt x="3434912" y="1438125"/>
                  <a:pt x="3402538" y="1438652"/>
                </a:cubicBezTo>
                <a:lnTo>
                  <a:pt x="3385420" y="1440278"/>
                </a:lnTo>
                <a:lnTo>
                  <a:pt x="3385394" y="1439783"/>
                </a:lnTo>
                <a:lnTo>
                  <a:pt x="3384895" y="1439816"/>
                </a:lnTo>
                <a:cubicBezTo>
                  <a:pt x="3384329" y="1436014"/>
                  <a:pt x="3384302" y="1432198"/>
                  <a:pt x="3384302" y="1428376"/>
                </a:cubicBezTo>
                <a:cubicBezTo>
                  <a:pt x="3384302" y="1422694"/>
                  <a:pt x="3384360" y="1417025"/>
                  <a:pt x="3385672" y="1411395"/>
                </a:cubicBezTo>
                <a:cubicBezTo>
                  <a:pt x="3385630" y="1380067"/>
                  <a:pt x="3388080" y="1349182"/>
                  <a:pt x="3393136" y="1318938"/>
                </a:cubicBezTo>
                <a:lnTo>
                  <a:pt x="3393677" y="1312248"/>
                </a:lnTo>
                <a:cubicBezTo>
                  <a:pt x="3393845" y="1312243"/>
                  <a:pt x="3394015" y="1312238"/>
                  <a:pt x="3394182" y="1312185"/>
                </a:cubicBezTo>
                <a:cubicBezTo>
                  <a:pt x="3444459" y="959319"/>
                  <a:pt x="3725498" y="678542"/>
                  <a:pt x="4084348" y="619144"/>
                </a:cubicBezTo>
                <a:lnTo>
                  <a:pt x="4084465" y="617996"/>
                </a:lnTo>
                <a:cubicBezTo>
                  <a:pt x="4089774" y="616986"/>
                  <a:pt x="4095102" y="616038"/>
                  <a:pt x="4100678" y="616457"/>
                </a:cubicBezTo>
                <a:cubicBezTo>
                  <a:pt x="4131861" y="610900"/>
                  <a:pt x="4163754" y="607919"/>
                  <a:pt x="4196139" y="607392"/>
                </a:cubicBezTo>
                <a:close/>
                <a:moveTo>
                  <a:pt x="2543827" y="605769"/>
                </a:moveTo>
                <a:lnTo>
                  <a:pt x="2560914" y="607392"/>
                </a:lnTo>
                <a:cubicBezTo>
                  <a:pt x="2593300" y="607919"/>
                  <a:pt x="2625192" y="610900"/>
                  <a:pt x="2656376" y="616457"/>
                </a:cubicBezTo>
                <a:cubicBezTo>
                  <a:pt x="2661952" y="616038"/>
                  <a:pt x="2667280" y="616986"/>
                  <a:pt x="2672588" y="617996"/>
                </a:cubicBezTo>
                <a:lnTo>
                  <a:pt x="2672706" y="619144"/>
                </a:lnTo>
                <a:cubicBezTo>
                  <a:pt x="3031556" y="678542"/>
                  <a:pt x="3312595" y="959319"/>
                  <a:pt x="3362871" y="1312185"/>
                </a:cubicBezTo>
                <a:cubicBezTo>
                  <a:pt x="3363039" y="1312238"/>
                  <a:pt x="3363208" y="1312243"/>
                  <a:pt x="3363377" y="1312248"/>
                </a:cubicBezTo>
                <a:lnTo>
                  <a:pt x="3363917" y="1318938"/>
                </a:lnTo>
                <a:cubicBezTo>
                  <a:pt x="3368974" y="1349182"/>
                  <a:pt x="3371423" y="1380067"/>
                  <a:pt x="3371381" y="1411395"/>
                </a:cubicBezTo>
                <a:cubicBezTo>
                  <a:pt x="3372693" y="1417025"/>
                  <a:pt x="3372752" y="1422694"/>
                  <a:pt x="3372752" y="1428376"/>
                </a:cubicBezTo>
                <a:cubicBezTo>
                  <a:pt x="3372752" y="1432198"/>
                  <a:pt x="3372725" y="1436014"/>
                  <a:pt x="3372159" y="1439816"/>
                </a:cubicBezTo>
                <a:lnTo>
                  <a:pt x="3371660" y="1439783"/>
                </a:lnTo>
                <a:lnTo>
                  <a:pt x="3371634" y="1440278"/>
                </a:lnTo>
                <a:lnTo>
                  <a:pt x="3354515" y="1438652"/>
                </a:lnTo>
                <a:cubicBezTo>
                  <a:pt x="3322141" y="1438125"/>
                  <a:pt x="3290261" y="1435144"/>
                  <a:pt x="3259089" y="1429590"/>
                </a:cubicBezTo>
                <a:cubicBezTo>
                  <a:pt x="3253512" y="1430009"/>
                  <a:pt x="3248183" y="1429061"/>
                  <a:pt x="3242872" y="1428050"/>
                </a:cubicBezTo>
                <a:lnTo>
                  <a:pt x="3242756" y="1426902"/>
                </a:lnTo>
                <a:cubicBezTo>
                  <a:pt x="2883905" y="1367503"/>
                  <a:pt x="2602866" y="1086726"/>
                  <a:pt x="2552590" y="733861"/>
                </a:cubicBezTo>
                <a:cubicBezTo>
                  <a:pt x="2552423" y="733808"/>
                  <a:pt x="2552254" y="733803"/>
                  <a:pt x="2552085" y="733798"/>
                </a:cubicBezTo>
                <a:lnTo>
                  <a:pt x="2551547" y="727122"/>
                </a:lnTo>
                <a:cubicBezTo>
                  <a:pt x="2546488" y="696872"/>
                  <a:pt x="2544037" y="665981"/>
                  <a:pt x="2544079" y="634646"/>
                </a:cubicBezTo>
                <a:cubicBezTo>
                  <a:pt x="2542767" y="629018"/>
                  <a:pt x="2542709" y="623351"/>
                  <a:pt x="2542709" y="617670"/>
                </a:cubicBezTo>
                <a:lnTo>
                  <a:pt x="2543303" y="606230"/>
                </a:lnTo>
                <a:lnTo>
                  <a:pt x="2543801" y="606263"/>
                </a:lnTo>
                <a:close/>
                <a:moveTo>
                  <a:pt x="2521076" y="605769"/>
                </a:moveTo>
                <a:lnTo>
                  <a:pt x="2521102" y="606263"/>
                </a:lnTo>
                <a:lnTo>
                  <a:pt x="2521600" y="606230"/>
                </a:lnTo>
                <a:lnTo>
                  <a:pt x="2522194" y="617670"/>
                </a:lnTo>
                <a:cubicBezTo>
                  <a:pt x="2522194" y="623351"/>
                  <a:pt x="2522135" y="629018"/>
                  <a:pt x="2520823" y="634646"/>
                </a:cubicBezTo>
                <a:cubicBezTo>
                  <a:pt x="2520865" y="665981"/>
                  <a:pt x="2518415" y="696872"/>
                  <a:pt x="2513356" y="727122"/>
                </a:cubicBezTo>
                <a:lnTo>
                  <a:pt x="2512818" y="733798"/>
                </a:lnTo>
                <a:cubicBezTo>
                  <a:pt x="2512648" y="733803"/>
                  <a:pt x="2512480" y="733808"/>
                  <a:pt x="2512312" y="733861"/>
                </a:cubicBezTo>
                <a:cubicBezTo>
                  <a:pt x="2462037" y="1086726"/>
                  <a:pt x="2180998" y="1367503"/>
                  <a:pt x="1822147" y="1426902"/>
                </a:cubicBezTo>
                <a:lnTo>
                  <a:pt x="1822030" y="1428050"/>
                </a:lnTo>
                <a:cubicBezTo>
                  <a:pt x="1816720" y="1429061"/>
                  <a:pt x="1811391" y="1430009"/>
                  <a:pt x="1805814" y="1429590"/>
                </a:cubicBezTo>
                <a:cubicBezTo>
                  <a:pt x="1774642" y="1435144"/>
                  <a:pt x="1742762" y="1438125"/>
                  <a:pt x="1710387" y="1438652"/>
                </a:cubicBezTo>
                <a:lnTo>
                  <a:pt x="1693269" y="1440278"/>
                </a:lnTo>
                <a:lnTo>
                  <a:pt x="1693243" y="1439783"/>
                </a:lnTo>
                <a:lnTo>
                  <a:pt x="1692744" y="1439816"/>
                </a:lnTo>
                <a:cubicBezTo>
                  <a:pt x="1692178" y="1436014"/>
                  <a:pt x="1692151" y="1432198"/>
                  <a:pt x="1692151" y="1428376"/>
                </a:cubicBezTo>
                <a:cubicBezTo>
                  <a:pt x="1692151" y="1422694"/>
                  <a:pt x="1692209" y="1417025"/>
                  <a:pt x="1693521" y="1411395"/>
                </a:cubicBezTo>
                <a:cubicBezTo>
                  <a:pt x="1693479" y="1380067"/>
                  <a:pt x="1695929" y="1349182"/>
                  <a:pt x="1700985" y="1318938"/>
                </a:cubicBezTo>
                <a:lnTo>
                  <a:pt x="1701526" y="1312248"/>
                </a:lnTo>
                <a:cubicBezTo>
                  <a:pt x="1701694" y="1312243"/>
                  <a:pt x="1701864" y="1312238"/>
                  <a:pt x="1702031" y="1312185"/>
                </a:cubicBezTo>
                <a:cubicBezTo>
                  <a:pt x="1752308" y="959319"/>
                  <a:pt x="2033347" y="678542"/>
                  <a:pt x="2392197" y="619144"/>
                </a:cubicBezTo>
                <a:lnTo>
                  <a:pt x="2392314" y="617996"/>
                </a:lnTo>
                <a:cubicBezTo>
                  <a:pt x="2397623" y="616986"/>
                  <a:pt x="2402951" y="616038"/>
                  <a:pt x="2408527" y="616457"/>
                </a:cubicBezTo>
                <a:cubicBezTo>
                  <a:pt x="2439710" y="610900"/>
                  <a:pt x="2471603" y="607919"/>
                  <a:pt x="2503988" y="607392"/>
                </a:cubicBezTo>
                <a:close/>
                <a:moveTo>
                  <a:pt x="851676" y="605769"/>
                </a:moveTo>
                <a:lnTo>
                  <a:pt x="868763" y="607392"/>
                </a:lnTo>
                <a:cubicBezTo>
                  <a:pt x="901149" y="607919"/>
                  <a:pt x="933041" y="610900"/>
                  <a:pt x="964225" y="616457"/>
                </a:cubicBezTo>
                <a:cubicBezTo>
                  <a:pt x="969801" y="616038"/>
                  <a:pt x="975129" y="616986"/>
                  <a:pt x="980437" y="617996"/>
                </a:cubicBezTo>
                <a:lnTo>
                  <a:pt x="980555" y="619144"/>
                </a:lnTo>
                <a:cubicBezTo>
                  <a:pt x="1339405" y="678542"/>
                  <a:pt x="1620444" y="959319"/>
                  <a:pt x="1670720" y="1312185"/>
                </a:cubicBezTo>
                <a:cubicBezTo>
                  <a:pt x="1670888" y="1312238"/>
                  <a:pt x="1671057" y="1312243"/>
                  <a:pt x="1671226" y="1312248"/>
                </a:cubicBezTo>
                <a:lnTo>
                  <a:pt x="1671766" y="1318938"/>
                </a:lnTo>
                <a:cubicBezTo>
                  <a:pt x="1676823" y="1349182"/>
                  <a:pt x="1679272" y="1380067"/>
                  <a:pt x="1679230" y="1411395"/>
                </a:cubicBezTo>
                <a:cubicBezTo>
                  <a:pt x="1680542" y="1417025"/>
                  <a:pt x="1680601" y="1422694"/>
                  <a:pt x="1680601" y="1428376"/>
                </a:cubicBezTo>
                <a:cubicBezTo>
                  <a:pt x="1680601" y="1432198"/>
                  <a:pt x="1680574" y="1436014"/>
                  <a:pt x="1680008" y="1439816"/>
                </a:cubicBezTo>
                <a:lnTo>
                  <a:pt x="1679509" y="1439783"/>
                </a:lnTo>
                <a:lnTo>
                  <a:pt x="1679483" y="1440278"/>
                </a:lnTo>
                <a:lnTo>
                  <a:pt x="1662364" y="1438652"/>
                </a:lnTo>
                <a:cubicBezTo>
                  <a:pt x="1629990" y="1438125"/>
                  <a:pt x="1598110" y="1435144"/>
                  <a:pt x="1566938" y="1429590"/>
                </a:cubicBezTo>
                <a:cubicBezTo>
                  <a:pt x="1561361" y="1430009"/>
                  <a:pt x="1556032" y="1429061"/>
                  <a:pt x="1550721" y="1428050"/>
                </a:cubicBezTo>
                <a:lnTo>
                  <a:pt x="1550605" y="1426902"/>
                </a:lnTo>
                <a:cubicBezTo>
                  <a:pt x="1191754" y="1367503"/>
                  <a:pt x="910715" y="1086726"/>
                  <a:pt x="860439" y="733861"/>
                </a:cubicBezTo>
                <a:cubicBezTo>
                  <a:pt x="860272" y="733808"/>
                  <a:pt x="860103" y="733803"/>
                  <a:pt x="859934" y="733798"/>
                </a:cubicBezTo>
                <a:lnTo>
                  <a:pt x="859396" y="727122"/>
                </a:lnTo>
                <a:cubicBezTo>
                  <a:pt x="854337" y="696872"/>
                  <a:pt x="851886" y="665981"/>
                  <a:pt x="851928" y="634646"/>
                </a:cubicBezTo>
                <a:cubicBezTo>
                  <a:pt x="850616" y="629018"/>
                  <a:pt x="850558" y="623351"/>
                  <a:pt x="850558" y="617670"/>
                </a:cubicBezTo>
                <a:lnTo>
                  <a:pt x="851152" y="606230"/>
                </a:lnTo>
                <a:lnTo>
                  <a:pt x="851650" y="606263"/>
                </a:lnTo>
                <a:close/>
                <a:moveTo>
                  <a:pt x="828925" y="605769"/>
                </a:moveTo>
                <a:lnTo>
                  <a:pt x="828951" y="606263"/>
                </a:lnTo>
                <a:lnTo>
                  <a:pt x="829449" y="606230"/>
                </a:lnTo>
                <a:lnTo>
                  <a:pt x="830043" y="617670"/>
                </a:lnTo>
                <a:cubicBezTo>
                  <a:pt x="830043" y="623351"/>
                  <a:pt x="829984" y="629018"/>
                  <a:pt x="828672" y="634646"/>
                </a:cubicBezTo>
                <a:cubicBezTo>
                  <a:pt x="828714" y="665981"/>
                  <a:pt x="826264" y="696872"/>
                  <a:pt x="821205" y="727122"/>
                </a:cubicBezTo>
                <a:lnTo>
                  <a:pt x="820667" y="733798"/>
                </a:lnTo>
                <a:cubicBezTo>
                  <a:pt x="820497" y="733803"/>
                  <a:pt x="820329" y="733808"/>
                  <a:pt x="820161" y="733861"/>
                </a:cubicBezTo>
                <a:cubicBezTo>
                  <a:pt x="769886" y="1086726"/>
                  <a:pt x="488847" y="1367503"/>
                  <a:pt x="129995" y="1426902"/>
                </a:cubicBezTo>
                <a:lnTo>
                  <a:pt x="129879" y="1428050"/>
                </a:lnTo>
                <a:cubicBezTo>
                  <a:pt x="124569" y="1429061"/>
                  <a:pt x="119240" y="1430009"/>
                  <a:pt x="113663" y="1429590"/>
                </a:cubicBezTo>
                <a:cubicBezTo>
                  <a:pt x="82491" y="1435144"/>
                  <a:pt x="50611" y="1438125"/>
                  <a:pt x="18236" y="1438652"/>
                </a:cubicBezTo>
                <a:lnTo>
                  <a:pt x="1118" y="1440278"/>
                </a:lnTo>
                <a:lnTo>
                  <a:pt x="1092" y="1439783"/>
                </a:lnTo>
                <a:lnTo>
                  <a:pt x="593" y="1439816"/>
                </a:lnTo>
                <a:cubicBezTo>
                  <a:pt x="27" y="1436014"/>
                  <a:pt x="0" y="1432198"/>
                  <a:pt x="0" y="1428376"/>
                </a:cubicBezTo>
                <a:cubicBezTo>
                  <a:pt x="0" y="1422694"/>
                  <a:pt x="58" y="1417025"/>
                  <a:pt x="1370" y="1411395"/>
                </a:cubicBezTo>
                <a:cubicBezTo>
                  <a:pt x="1328" y="1380067"/>
                  <a:pt x="3778" y="1349182"/>
                  <a:pt x="8835" y="1318938"/>
                </a:cubicBezTo>
                <a:lnTo>
                  <a:pt x="9375" y="1312248"/>
                </a:lnTo>
                <a:cubicBezTo>
                  <a:pt x="9543" y="1312243"/>
                  <a:pt x="9713" y="1312238"/>
                  <a:pt x="9880" y="1312185"/>
                </a:cubicBezTo>
                <a:cubicBezTo>
                  <a:pt x="60157" y="959319"/>
                  <a:pt x="341196" y="678542"/>
                  <a:pt x="700046" y="619144"/>
                </a:cubicBezTo>
                <a:lnTo>
                  <a:pt x="700163" y="617996"/>
                </a:lnTo>
                <a:cubicBezTo>
                  <a:pt x="705472" y="616986"/>
                  <a:pt x="710800" y="616038"/>
                  <a:pt x="716376" y="616457"/>
                </a:cubicBezTo>
                <a:cubicBezTo>
                  <a:pt x="747559" y="610900"/>
                  <a:pt x="779452" y="607919"/>
                  <a:pt x="811837" y="607392"/>
                </a:cubicBezTo>
                <a:close/>
                <a:moveTo>
                  <a:pt x="8824701" y="0"/>
                </a:moveTo>
                <a:lnTo>
                  <a:pt x="9033411" y="0"/>
                </a:lnTo>
                <a:cubicBezTo>
                  <a:pt x="9066347" y="30426"/>
                  <a:pt x="9096640" y="63469"/>
                  <a:pt x="9123965" y="98781"/>
                </a:cubicBezTo>
                <a:lnTo>
                  <a:pt x="9139239" y="122382"/>
                </a:lnTo>
                <a:lnTo>
                  <a:pt x="9139239" y="425734"/>
                </a:lnTo>
                <a:lnTo>
                  <a:pt x="9104305" y="314451"/>
                </a:lnTo>
                <a:cubicBezTo>
                  <a:pt x="9046997" y="183490"/>
                  <a:pt x="8948803" y="73504"/>
                  <a:pt x="8824701" y="0"/>
                </a:cubicBezTo>
                <a:close/>
                <a:moveTo>
                  <a:pt x="8494877" y="0"/>
                </a:moveTo>
                <a:lnTo>
                  <a:pt x="8628893" y="0"/>
                </a:lnTo>
                <a:cubicBezTo>
                  <a:pt x="8697052" y="198004"/>
                  <a:pt x="8856086" y="355591"/>
                  <a:pt x="9058275" y="426756"/>
                </a:cubicBezTo>
                <a:lnTo>
                  <a:pt x="9139239" y="449526"/>
                </a:lnTo>
                <a:lnTo>
                  <a:pt x="9139239" y="577136"/>
                </a:lnTo>
                <a:lnTo>
                  <a:pt x="9043252" y="554355"/>
                </a:lnTo>
                <a:cubicBezTo>
                  <a:pt x="8776836" y="470904"/>
                  <a:pt x="8569058" y="262348"/>
                  <a:pt x="8494877" y="0"/>
                </a:cubicBezTo>
                <a:close/>
                <a:moveTo>
                  <a:pt x="7876547" y="0"/>
                </a:moveTo>
                <a:lnTo>
                  <a:pt x="8085257" y="0"/>
                </a:lnTo>
                <a:cubicBezTo>
                  <a:pt x="7919787" y="98005"/>
                  <a:pt x="7800378" y="260867"/>
                  <a:pt x="7762527" y="451830"/>
                </a:cubicBezTo>
                <a:cubicBezTo>
                  <a:pt x="8006579" y="399791"/>
                  <a:pt x="8203169" y="226290"/>
                  <a:pt x="8281065" y="0"/>
                </a:cubicBezTo>
                <a:lnTo>
                  <a:pt x="8415081" y="0"/>
                </a:lnTo>
                <a:cubicBezTo>
                  <a:pt x="8330303" y="299826"/>
                  <a:pt x="8071031" y="529393"/>
                  <a:pt x="7749156" y="582253"/>
                </a:cubicBezTo>
                <a:lnTo>
                  <a:pt x="7749040" y="583392"/>
                </a:lnTo>
                <a:cubicBezTo>
                  <a:pt x="7743729" y="584395"/>
                  <a:pt x="7738400" y="585336"/>
                  <a:pt x="7732823" y="584920"/>
                </a:cubicBezTo>
                <a:cubicBezTo>
                  <a:pt x="7701651" y="590430"/>
                  <a:pt x="7669771" y="593388"/>
                  <a:pt x="7637396" y="593911"/>
                </a:cubicBezTo>
                <a:lnTo>
                  <a:pt x="7620278" y="595524"/>
                </a:lnTo>
                <a:lnTo>
                  <a:pt x="7620252" y="595033"/>
                </a:lnTo>
                <a:lnTo>
                  <a:pt x="7619753" y="595066"/>
                </a:lnTo>
                <a:cubicBezTo>
                  <a:pt x="7619187" y="591293"/>
                  <a:pt x="7619160" y="587507"/>
                  <a:pt x="7619160" y="583715"/>
                </a:cubicBezTo>
                <a:cubicBezTo>
                  <a:pt x="7619160" y="578078"/>
                  <a:pt x="7619219" y="572454"/>
                  <a:pt x="7620531" y="566868"/>
                </a:cubicBezTo>
                <a:cubicBezTo>
                  <a:pt x="7620488" y="535786"/>
                  <a:pt x="7622938" y="505143"/>
                  <a:pt x="7627995" y="475137"/>
                </a:cubicBezTo>
                <a:lnTo>
                  <a:pt x="7628535" y="468500"/>
                </a:lnTo>
                <a:cubicBezTo>
                  <a:pt x="7628704" y="468495"/>
                  <a:pt x="7628873" y="468490"/>
                  <a:pt x="7629040" y="468437"/>
                </a:cubicBezTo>
                <a:cubicBezTo>
                  <a:pt x="7655343" y="285283"/>
                  <a:pt x="7744803" y="121704"/>
                  <a:pt x="7876547" y="0"/>
                </a:cubicBezTo>
                <a:close/>
                <a:moveTo>
                  <a:pt x="6802727" y="0"/>
                </a:moveTo>
                <a:lnTo>
                  <a:pt x="6936742" y="0"/>
                </a:lnTo>
                <a:cubicBezTo>
                  <a:pt x="7014638" y="226290"/>
                  <a:pt x="7211228" y="399791"/>
                  <a:pt x="7455280" y="451830"/>
                </a:cubicBezTo>
                <a:cubicBezTo>
                  <a:pt x="7417429" y="260867"/>
                  <a:pt x="7298020" y="98005"/>
                  <a:pt x="7132550" y="0"/>
                </a:cubicBezTo>
                <a:lnTo>
                  <a:pt x="7341259" y="0"/>
                </a:lnTo>
                <a:cubicBezTo>
                  <a:pt x="7473003" y="121704"/>
                  <a:pt x="7562464" y="285283"/>
                  <a:pt x="7588766" y="468437"/>
                </a:cubicBezTo>
                <a:cubicBezTo>
                  <a:pt x="7588934" y="468490"/>
                  <a:pt x="7589103" y="468495"/>
                  <a:pt x="7589272" y="468500"/>
                </a:cubicBezTo>
                <a:lnTo>
                  <a:pt x="7589812" y="475137"/>
                </a:lnTo>
                <a:cubicBezTo>
                  <a:pt x="7594869" y="505143"/>
                  <a:pt x="7597319" y="535786"/>
                  <a:pt x="7597276" y="566868"/>
                </a:cubicBezTo>
                <a:cubicBezTo>
                  <a:pt x="7598588" y="572454"/>
                  <a:pt x="7598647" y="578078"/>
                  <a:pt x="7598647" y="583715"/>
                </a:cubicBezTo>
                <a:cubicBezTo>
                  <a:pt x="7598647" y="587507"/>
                  <a:pt x="7598620" y="591293"/>
                  <a:pt x="7598054" y="595066"/>
                </a:cubicBezTo>
                <a:lnTo>
                  <a:pt x="7597555" y="595033"/>
                </a:lnTo>
                <a:lnTo>
                  <a:pt x="7597529" y="595524"/>
                </a:lnTo>
                <a:lnTo>
                  <a:pt x="7580411" y="593911"/>
                </a:lnTo>
                <a:cubicBezTo>
                  <a:pt x="7548036" y="593388"/>
                  <a:pt x="7516156" y="590430"/>
                  <a:pt x="7484984" y="584920"/>
                </a:cubicBezTo>
                <a:cubicBezTo>
                  <a:pt x="7479407" y="585336"/>
                  <a:pt x="7474078" y="584395"/>
                  <a:pt x="7468767" y="583392"/>
                </a:cubicBezTo>
                <a:lnTo>
                  <a:pt x="7468651" y="582253"/>
                </a:lnTo>
                <a:cubicBezTo>
                  <a:pt x="7146776" y="529393"/>
                  <a:pt x="6887504" y="299826"/>
                  <a:pt x="6802727" y="0"/>
                </a:cubicBezTo>
                <a:close/>
                <a:moveTo>
                  <a:pt x="6184397" y="0"/>
                </a:moveTo>
                <a:lnTo>
                  <a:pt x="6393106" y="0"/>
                </a:lnTo>
                <a:cubicBezTo>
                  <a:pt x="6227636" y="98005"/>
                  <a:pt x="6108227" y="260867"/>
                  <a:pt x="6070376" y="451830"/>
                </a:cubicBezTo>
                <a:cubicBezTo>
                  <a:pt x="6314429" y="399791"/>
                  <a:pt x="6511018" y="226290"/>
                  <a:pt x="6588914" y="0"/>
                </a:cubicBezTo>
                <a:lnTo>
                  <a:pt x="6722931" y="0"/>
                </a:lnTo>
                <a:cubicBezTo>
                  <a:pt x="6638152" y="299826"/>
                  <a:pt x="6378880" y="529393"/>
                  <a:pt x="6057005" y="582253"/>
                </a:cubicBezTo>
                <a:lnTo>
                  <a:pt x="6056889" y="583392"/>
                </a:lnTo>
                <a:cubicBezTo>
                  <a:pt x="6051578" y="584395"/>
                  <a:pt x="6046249" y="585336"/>
                  <a:pt x="6040672" y="584920"/>
                </a:cubicBezTo>
                <a:cubicBezTo>
                  <a:pt x="6009500" y="590430"/>
                  <a:pt x="5977620" y="593388"/>
                  <a:pt x="5945246" y="593911"/>
                </a:cubicBezTo>
                <a:lnTo>
                  <a:pt x="5928127" y="595524"/>
                </a:lnTo>
                <a:lnTo>
                  <a:pt x="5928101" y="595033"/>
                </a:lnTo>
                <a:lnTo>
                  <a:pt x="5927602" y="595066"/>
                </a:lnTo>
                <a:cubicBezTo>
                  <a:pt x="5927036" y="591293"/>
                  <a:pt x="5927009" y="587507"/>
                  <a:pt x="5927009" y="583715"/>
                </a:cubicBezTo>
                <a:cubicBezTo>
                  <a:pt x="5927009" y="578078"/>
                  <a:pt x="5927068" y="572454"/>
                  <a:pt x="5928380" y="566868"/>
                </a:cubicBezTo>
                <a:cubicBezTo>
                  <a:pt x="5928338" y="535786"/>
                  <a:pt x="5930787" y="505143"/>
                  <a:pt x="5935844" y="475137"/>
                </a:cubicBezTo>
                <a:lnTo>
                  <a:pt x="5936384" y="468500"/>
                </a:lnTo>
                <a:cubicBezTo>
                  <a:pt x="5936553" y="468495"/>
                  <a:pt x="5936722" y="468490"/>
                  <a:pt x="5936890" y="468437"/>
                </a:cubicBezTo>
                <a:cubicBezTo>
                  <a:pt x="5963192" y="285283"/>
                  <a:pt x="6052653" y="121703"/>
                  <a:pt x="6184397" y="0"/>
                </a:cubicBezTo>
                <a:close/>
                <a:moveTo>
                  <a:pt x="5110576" y="0"/>
                </a:moveTo>
                <a:lnTo>
                  <a:pt x="5244592" y="0"/>
                </a:lnTo>
                <a:cubicBezTo>
                  <a:pt x="5322488" y="226290"/>
                  <a:pt x="5519077" y="399791"/>
                  <a:pt x="5763129" y="451830"/>
                </a:cubicBezTo>
                <a:cubicBezTo>
                  <a:pt x="5725278" y="260867"/>
                  <a:pt x="5605869" y="98005"/>
                  <a:pt x="5440399" y="0"/>
                </a:cubicBezTo>
                <a:lnTo>
                  <a:pt x="5649109" y="0"/>
                </a:lnTo>
                <a:cubicBezTo>
                  <a:pt x="5780853" y="121704"/>
                  <a:pt x="5870314" y="285283"/>
                  <a:pt x="5896616" y="468437"/>
                </a:cubicBezTo>
                <a:cubicBezTo>
                  <a:pt x="5896783" y="468490"/>
                  <a:pt x="5896953" y="468495"/>
                  <a:pt x="5897121" y="468500"/>
                </a:cubicBezTo>
                <a:lnTo>
                  <a:pt x="5897662" y="475137"/>
                </a:lnTo>
                <a:cubicBezTo>
                  <a:pt x="5902718" y="505143"/>
                  <a:pt x="5905168" y="535786"/>
                  <a:pt x="5905126" y="566868"/>
                </a:cubicBezTo>
                <a:cubicBezTo>
                  <a:pt x="5906438" y="572454"/>
                  <a:pt x="5906496" y="578078"/>
                  <a:pt x="5906496" y="583715"/>
                </a:cubicBezTo>
                <a:cubicBezTo>
                  <a:pt x="5906496" y="587507"/>
                  <a:pt x="5906469" y="591293"/>
                  <a:pt x="5905903" y="595066"/>
                </a:cubicBezTo>
                <a:lnTo>
                  <a:pt x="5905404" y="595033"/>
                </a:lnTo>
                <a:lnTo>
                  <a:pt x="5905378" y="595524"/>
                </a:lnTo>
                <a:lnTo>
                  <a:pt x="5888260" y="593911"/>
                </a:lnTo>
                <a:cubicBezTo>
                  <a:pt x="5855886" y="593388"/>
                  <a:pt x="5824005" y="590430"/>
                  <a:pt x="5792833" y="584920"/>
                </a:cubicBezTo>
                <a:cubicBezTo>
                  <a:pt x="5787256" y="585336"/>
                  <a:pt x="5781927" y="584395"/>
                  <a:pt x="5776617" y="583392"/>
                </a:cubicBezTo>
                <a:lnTo>
                  <a:pt x="5776501" y="582253"/>
                </a:lnTo>
                <a:cubicBezTo>
                  <a:pt x="5454626" y="529393"/>
                  <a:pt x="5195354" y="299826"/>
                  <a:pt x="5110576" y="0"/>
                </a:cubicBezTo>
                <a:close/>
                <a:moveTo>
                  <a:pt x="4492246" y="0"/>
                </a:moveTo>
                <a:lnTo>
                  <a:pt x="4700955" y="0"/>
                </a:lnTo>
                <a:cubicBezTo>
                  <a:pt x="4535485" y="98005"/>
                  <a:pt x="4416076" y="260867"/>
                  <a:pt x="4378225" y="451830"/>
                </a:cubicBezTo>
                <a:cubicBezTo>
                  <a:pt x="4622279" y="399791"/>
                  <a:pt x="4818867" y="226290"/>
                  <a:pt x="4896763" y="0"/>
                </a:cubicBezTo>
                <a:lnTo>
                  <a:pt x="5030779" y="0"/>
                </a:lnTo>
                <a:cubicBezTo>
                  <a:pt x="4946001" y="299826"/>
                  <a:pt x="4686729" y="529393"/>
                  <a:pt x="4364853" y="582253"/>
                </a:cubicBezTo>
                <a:lnTo>
                  <a:pt x="4364737" y="583392"/>
                </a:lnTo>
                <a:cubicBezTo>
                  <a:pt x="4359427" y="584395"/>
                  <a:pt x="4354098" y="585336"/>
                  <a:pt x="4348521" y="584920"/>
                </a:cubicBezTo>
                <a:cubicBezTo>
                  <a:pt x="4317350" y="590430"/>
                  <a:pt x="4285468" y="593388"/>
                  <a:pt x="4253094" y="593911"/>
                </a:cubicBezTo>
                <a:lnTo>
                  <a:pt x="4235976" y="595524"/>
                </a:lnTo>
                <a:lnTo>
                  <a:pt x="4235950" y="595033"/>
                </a:lnTo>
                <a:lnTo>
                  <a:pt x="4235451" y="595066"/>
                </a:lnTo>
                <a:cubicBezTo>
                  <a:pt x="4234885" y="591293"/>
                  <a:pt x="4234858" y="587507"/>
                  <a:pt x="4234858" y="583715"/>
                </a:cubicBezTo>
                <a:cubicBezTo>
                  <a:pt x="4234858" y="578078"/>
                  <a:pt x="4234916" y="572454"/>
                  <a:pt x="4236228" y="566868"/>
                </a:cubicBezTo>
                <a:cubicBezTo>
                  <a:pt x="4236186" y="535786"/>
                  <a:pt x="4238636" y="505143"/>
                  <a:pt x="4243692" y="475137"/>
                </a:cubicBezTo>
                <a:lnTo>
                  <a:pt x="4244233" y="468500"/>
                </a:lnTo>
                <a:cubicBezTo>
                  <a:pt x="4244401" y="468495"/>
                  <a:pt x="4244571" y="468490"/>
                  <a:pt x="4244738" y="468437"/>
                </a:cubicBezTo>
                <a:cubicBezTo>
                  <a:pt x="4271041" y="285283"/>
                  <a:pt x="4360502" y="121704"/>
                  <a:pt x="4492246" y="0"/>
                </a:cubicBezTo>
                <a:close/>
                <a:moveTo>
                  <a:pt x="3418424" y="0"/>
                </a:moveTo>
                <a:lnTo>
                  <a:pt x="3552441" y="0"/>
                </a:lnTo>
                <a:cubicBezTo>
                  <a:pt x="3630337" y="226291"/>
                  <a:pt x="3826926" y="399791"/>
                  <a:pt x="4070978" y="451830"/>
                </a:cubicBezTo>
                <a:cubicBezTo>
                  <a:pt x="4033127" y="260867"/>
                  <a:pt x="3913719" y="98005"/>
                  <a:pt x="3748249" y="0"/>
                </a:cubicBezTo>
                <a:lnTo>
                  <a:pt x="3956957" y="0"/>
                </a:lnTo>
                <a:cubicBezTo>
                  <a:pt x="4088702" y="121703"/>
                  <a:pt x="4178162" y="285283"/>
                  <a:pt x="4204464" y="468437"/>
                </a:cubicBezTo>
                <a:cubicBezTo>
                  <a:pt x="4204632" y="468490"/>
                  <a:pt x="4204801" y="468495"/>
                  <a:pt x="4204970" y="468499"/>
                </a:cubicBezTo>
                <a:lnTo>
                  <a:pt x="4205510" y="475137"/>
                </a:lnTo>
                <a:cubicBezTo>
                  <a:pt x="4210567" y="505143"/>
                  <a:pt x="4213016" y="535786"/>
                  <a:pt x="4212974" y="566868"/>
                </a:cubicBezTo>
                <a:cubicBezTo>
                  <a:pt x="4214286" y="572454"/>
                  <a:pt x="4214345" y="578078"/>
                  <a:pt x="4214345" y="583715"/>
                </a:cubicBezTo>
                <a:cubicBezTo>
                  <a:pt x="4214345" y="587508"/>
                  <a:pt x="4214318" y="591293"/>
                  <a:pt x="4213752" y="595066"/>
                </a:cubicBezTo>
                <a:lnTo>
                  <a:pt x="4213253" y="595033"/>
                </a:lnTo>
                <a:lnTo>
                  <a:pt x="4213227" y="595524"/>
                </a:lnTo>
                <a:lnTo>
                  <a:pt x="4196108" y="593911"/>
                </a:lnTo>
                <a:cubicBezTo>
                  <a:pt x="4163734" y="593388"/>
                  <a:pt x="4131854" y="590430"/>
                  <a:pt x="4100682" y="584920"/>
                </a:cubicBezTo>
                <a:cubicBezTo>
                  <a:pt x="4095105" y="585336"/>
                  <a:pt x="4089776" y="584395"/>
                  <a:pt x="4084465" y="583392"/>
                </a:cubicBezTo>
                <a:lnTo>
                  <a:pt x="4084349" y="582253"/>
                </a:lnTo>
                <a:cubicBezTo>
                  <a:pt x="3762475" y="529393"/>
                  <a:pt x="3503203" y="299826"/>
                  <a:pt x="3418424" y="0"/>
                </a:cubicBezTo>
                <a:close/>
                <a:moveTo>
                  <a:pt x="2800095" y="0"/>
                </a:moveTo>
                <a:lnTo>
                  <a:pt x="3008804" y="0"/>
                </a:lnTo>
                <a:cubicBezTo>
                  <a:pt x="2843334" y="98005"/>
                  <a:pt x="2723925" y="260867"/>
                  <a:pt x="2686074" y="451830"/>
                </a:cubicBezTo>
                <a:cubicBezTo>
                  <a:pt x="2930126" y="399791"/>
                  <a:pt x="3126716" y="226291"/>
                  <a:pt x="3204612" y="0"/>
                </a:cubicBezTo>
                <a:lnTo>
                  <a:pt x="3338628" y="0"/>
                </a:lnTo>
                <a:cubicBezTo>
                  <a:pt x="3253850" y="299826"/>
                  <a:pt x="2994578" y="529393"/>
                  <a:pt x="2672703" y="582253"/>
                </a:cubicBezTo>
                <a:lnTo>
                  <a:pt x="2672586" y="583392"/>
                </a:lnTo>
                <a:cubicBezTo>
                  <a:pt x="2667276" y="584395"/>
                  <a:pt x="2661947" y="585336"/>
                  <a:pt x="2656370" y="584920"/>
                </a:cubicBezTo>
                <a:cubicBezTo>
                  <a:pt x="2625198" y="590430"/>
                  <a:pt x="2593318" y="593388"/>
                  <a:pt x="2560943" y="593911"/>
                </a:cubicBezTo>
                <a:lnTo>
                  <a:pt x="2543825" y="595524"/>
                </a:lnTo>
                <a:lnTo>
                  <a:pt x="2543799" y="595033"/>
                </a:lnTo>
                <a:lnTo>
                  <a:pt x="2543300" y="595066"/>
                </a:lnTo>
                <a:cubicBezTo>
                  <a:pt x="2542734" y="591293"/>
                  <a:pt x="2542707" y="587507"/>
                  <a:pt x="2542707" y="583715"/>
                </a:cubicBezTo>
                <a:cubicBezTo>
                  <a:pt x="2542707" y="578078"/>
                  <a:pt x="2542765" y="572454"/>
                  <a:pt x="2544077" y="566868"/>
                </a:cubicBezTo>
                <a:cubicBezTo>
                  <a:pt x="2544035" y="535786"/>
                  <a:pt x="2546485" y="505143"/>
                  <a:pt x="2551541" y="475137"/>
                </a:cubicBezTo>
                <a:lnTo>
                  <a:pt x="2552082" y="468499"/>
                </a:lnTo>
                <a:cubicBezTo>
                  <a:pt x="2552250" y="468495"/>
                  <a:pt x="2552420" y="468490"/>
                  <a:pt x="2552587" y="468437"/>
                </a:cubicBezTo>
                <a:cubicBezTo>
                  <a:pt x="2578890" y="285283"/>
                  <a:pt x="2668350" y="121703"/>
                  <a:pt x="2800095" y="0"/>
                </a:cubicBezTo>
                <a:close/>
                <a:moveTo>
                  <a:pt x="1726273" y="0"/>
                </a:moveTo>
                <a:lnTo>
                  <a:pt x="1860290" y="0"/>
                </a:lnTo>
                <a:cubicBezTo>
                  <a:pt x="1938186" y="226291"/>
                  <a:pt x="2134775" y="399791"/>
                  <a:pt x="2378827" y="451830"/>
                </a:cubicBezTo>
                <a:cubicBezTo>
                  <a:pt x="2340976" y="260867"/>
                  <a:pt x="2221567" y="98005"/>
                  <a:pt x="2056098" y="0"/>
                </a:cubicBezTo>
                <a:lnTo>
                  <a:pt x="2264806" y="0"/>
                </a:lnTo>
                <a:cubicBezTo>
                  <a:pt x="2396551" y="121703"/>
                  <a:pt x="2486011" y="285283"/>
                  <a:pt x="2512313" y="468437"/>
                </a:cubicBezTo>
                <a:cubicBezTo>
                  <a:pt x="2512481" y="468490"/>
                  <a:pt x="2512650" y="468495"/>
                  <a:pt x="2512819" y="468499"/>
                </a:cubicBezTo>
                <a:lnTo>
                  <a:pt x="2513359" y="475137"/>
                </a:lnTo>
                <a:cubicBezTo>
                  <a:pt x="2518416" y="505143"/>
                  <a:pt x="2520865" y="535786"/>
                  <a:pt x="2520823" y="566868"/>
                </a:cubicBezTo>
                <a:cubicBezTo>
                  <a:pt x="2522135" y="572454"/>
                  <a:pt x="2522194" y="578078"/>
                  <a:pt x="2522194" y="583715"/>
                </a:cubicBezTo>
                <a:cubicBezTo>
                  <a:pt x="2522194" y="587508"/>
                  <a:pt x="2522167" y="591293"/>
                  <a:pt x="2521601" y="595066"/>
                </a:cubicBezTo>
                <a:lnTo>
                  <a:pt x="2521102" y="595033"/>
                </a:lnTo>
                <a:lnTo>
                  <a:pt x="2521076" y="595524"/>
                </a:lnTo>
                <a:lnTo>
                  <a:pt x="2503957" y="593911"/>
                </a:lnTo>
                <a:cubicBezTo>
                  <a:pt x="2471583" y="593388"/>
                  <a:pt x="2439703" y="590430"/>
                  <a:pt x="2408531" y="584920"/>
                </a:cubicBezTo>
                <a:cubicBezTo>
                  <a:pt x="2402954" y="585336"/>
                  <a:pt x="2397625" y="584395"/>
                  <a:pt x="2392314" y="583392"/>
                </a:cubicBezTo>
                <a:lnTo>
                  <a:pt x="2392198" y="582253"/>
                </a:lnTo>
                <a:cubicBezTo>
                  <a:pt x="2070324" y="529393"/>
                  <a:pt x="1811051" y="299826"/>
                  <a:pt x="1726273" y="0"/>
                </a:cubicBezTo>
                <a:close/>
                <a:moveTo>
                  <a:pt x="1107944" y="0"/>
                </a:moveTo>
                <a:lnTo>
                  <a:pt x="1316652" y="0"/>
                </a:lnTo>
                <a:cubicBezTo>
                  <a:pt x="1151183" y="98005"/>
                  <a:pt x="1031774" y="260867"/>
                  <a:pt x="993923" y="451830"/>
                </a:cubicBezTo>
                <a:cubicBezTo>
                  <a:pt x="1237975" y="399791"/>
                  <a:pt x="1434564" y="226291"/>
                  <a:pt x="1512461" y="0"/>
                </a:cubicBezTo>
                <a:lnTo>
                  <a:pt x="1646477" y="0"/>
                </a:lnTo>
                <a:cubicBezTo>
                  <a:pt x="1561699" y="299826"/>
                  <a:pt x="1302427" y="529393"/>
                  <a:pt x="980552" y="582253"/>
                </a:cubicBezTo>
                <a:lnTo>
                  <a:pt x="980435" y="583392"/>
                </a:lnTo>
                <a:cubicBezTo>
                  <a:pt x="975125" y="584395"/>
                  <a:pt x="969796" y="585336"/>
                  <a:pt x="964219" y="584920"/>
                </a:cubicBezTo>
                <a:cubicBezTo>
                  <a:pt x="933047" y="590430"/>
                  <a:pt x="901167" y="593388"/>
                  <a:pt x="868792" y="593911"/>
                </a:cubicBezTo>
                <a:lnTo>
                  <a:pt x="851674" y="595524"/>
                </a:lnTo>
                <a:lnTo>
                  <a:pt x="851648" y="595033"/>
                </a:lnTo>
                <a:lnTo>
                  <a:pt x="851149" y="595066"/>
                </a:lnTo>
                <a:cubicBezTo>
                  <a:pt x="850583" y="591293"/>
                  <a:pt x="850556" y="587507"/>
                  <a:pt x="850556" y="583715"/>
                </a:cubicBezTo>
                <a:cubicBezTo>
                  <a:pt x="850556" y="578078"/>
                  <a:pt x="850614" y="572454"/>
                  <a:pt x="851926" y="566868"/>
                </a:cubicBezTo>
                <a:cubicBezTo>
                  <a:pt x="851884" y="535786"/>
                  <a:pt x="854334" y="505143"/>
                  <a:pt x="859390" y="475137"/>
                </a:cubicBezTo>
                <a:lnTo>
                  <a:pt x="859931" y="468499"/>
                </a:lnTo>
                <a:cubicBezTo>
                  <a:pt x="860099" y="468495"/>
                  <a:pt x="860269" y="468490"/>
                  <a:pt x="860436" y="468437"/>
                </a:cubicBezTo>
                <a:cubicBezTo>
                  <a:pt x="886739" y="285283"/>
                  <a:pt x="976199" y="121704"/>
                  <a:pt x="1107944" y="0"/>
                </a:cubicBezTo>
                <a:close/>
                <a:moveTo>
                  <a:pt x="34122" y="0"/>
                </a:moveTo>
                <a:lnTo>
                  <a:pt x="168138" y="0"/>
                </a:lnTo>
                <a:cubicBezTo>
                  <a:pt x="246034" y="226290"/>
                  <a:pt x="442624" y="399791"/>
                  <a:pt x="686676" y="451830"/>
                </a:cubicBezTo>
                <a:cubicBezTo>
                  <a:pt x="648825" y="260867"/>
                  <a:pt x="529416" y="98005"/>
                  <a:pt x="363946" y="0"/>
                </a:cubicBezTo>
                <a:lnTo>
                  <a:pt x="572655" y="0"/>
                </a:lnTo>
                <a:cubicBezTo>
                  <a:pt x="704400" y="121703"/>
                  <a:pt x="793860" y="285283"/>
                  <a:pt x="820162" y="468437"/>
                </a:cubicBezTo>
                <a:cubicBezTo>
                  <a:pt x="820330" y="468490"/>
                  <a:pt x="820499" y="468495"/>
                  <a:pt x="820668" y="468500"/>
                </a:cubicBezTo>
                <a:lnTo>
                  <a:pt x="821208" y="475137"/>
                </a:lnTo>
                <a:cubicBezTo>
                  <a:pt x="826265" y="505143"/>
                  <a:pt x="828714" y="535786"/>
                  <a:pt x="828672" y="566868"/>
                </a:cubicBezTo>
                <a:cubicBezTo>
                  <a:pt x="829984" y="572454"/>
                  <a:pt x="830043" y="578078"/>
                  <a:pt x="830043" y="583715"/>
                </a:cubicBezTo>
                <a:cubicBezTo>
                  <a:pt x="830043" y="587508"/>
                  <a:pt x="830016" y="591293"/>
                  <a:pt x="829450" y="595066"/>
                </a:cubicBezTo>
                <a:lnTo>
                  <a:pt x="828951" y="595033"/>
                </a:lnTo>
                <a:lnTo>
                  <a:pt x="828925" y="595524"/>
                </a:lnTo>
                <a:lnTo>
                  <a:pt x="811806" y="593911"/>
                </a:lnTo>
                <a:cubicBezTo>
                  <a:pt x="779432" y="593388"/>
                  <a:pt x="747552" y="590430"/>
                  <a:pt x="716380" y="584920"/>
                </a:cubicBezTo>
                <a:cubicBezTo>
                  <a:pt x="710803" y="585336"/>
                  <a:pt x="705474" y="584395"/>
                  <a:pt x="700163" y="583392"/>
                </a:cubicBezTo>
                <a:lnTo>
                  <a:pt x="700047" y="582253"/>
                </a:lnTo>
                <a:cubicBezTo>
                  <a:pt x="378172" y="529393"/>
                  <a:pt x="118900" y="299826"/>
                  <a:pt x="34122"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342900" y="4960137"/>
            <a:ext cx="5829300" cy="1463040"/>
          </a:xfrm>
        </p:spPr>
        <p:txBody>
          <a:bodyPr anchor="ctr">
            <a:normAutofit/>
          </a:bodyPr>
          <a:lstStyle>
            <a:lvl1pPr algn="r">
              <a:defRPr sz="4400" b="0" spc="200" baseline="0"/>
            </a:lvl1pPr>
          </a:lstStyle>
          <a:p>
            <a:r>
              <a:rPr lang="en-US" smtClean="0"/>
              <a:t>Click to edit Master title style</a:t>
            </a:r>
            <a:endParaRPr lang="en-US" dirty="0"/>
          </a:p>
        </p:txBody>
      </p:sp>
      <p:sp>
        <p:nvSpPr>
          <p:cNvPr id="3" name="Text Placeholder 2"/>
          <p:cNvSpPr>
            <a:spLocks noGrp="1"/>
          </p:cNvSpPr>
          <p:nvPr>
            <p:ph type="body" idx="1"/>
          </p:nvPr>
        </p:nvSpPr>
        <p:spPr>
          <a:xfrm>
            <a:off x="6457950" y="4960137"/>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72FA288-30BC-475D-A139-2E2C7ABC4698}" type="datetimeFigureOut">
              <a:rPr lang="en-US" smtClean="0"/>
              <a:t>3/5/2015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7F1F282-5FEC-4425-921C-24995675936F}"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1384454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768096"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491990" y="2286000"/>
            <a:ext cx="3566160" cy="402336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72FA288-30BC-475D-A139-2E2C7ABC4698}" type="datetimeFigureOut">
              <a:rPr lang="en-US" smtClean="0"/>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F1F282-5FEC-4425-921C-24995675936F}" type="slidenum">
              <a:rPr lang="en-US" smtClean="0"/>
              <a:t>‹#›</a:t>
            </a:fld>
            <a:endParaRPr lang="en-US"/>
          </a:p>
        </p:txBody>
      </p:sp>
    </p:spTree>
    <p:extLst>
      <p:ext uri="{BB962C8B-B14F-4D97-AF65-F5344CB8AC3E}">
        <p14:creationId xmlns:p14="http://schemas.microsoft.com/office/powerpoint/2010/main" val="92632042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a:xfrm>
            <a:off x="768096" y="585216"/>
            <a:ext cx="7290054" cy="1499616"/>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768096" y="2179636"/>
            <a:ext cx="3566160" cy="822960"/>
          </a:xfrm>
        </p:spPr>
        <p:txBody>
          <a:bodyPr lIns="137160" rIns="137160" anchor="ctr">
            <a:normAutofit/>
          </a:bodyPr>
          <a:lstStyle>
            <a:lvl1pPr marL="0" indent="0">
              <a:spcBef>
                <a:spcPts val="0"/>
              </a:spcBef>
              <a:spcAft>
                <a:spcPts val="0"/>
              </a:spcAft>
              <a:buNone/>
              <a:defRPr sz="22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68096"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491990" y="2179636"/>
            <a:ext cx="3566160" cy="822960"/>
          </a:xfrm>
        </p:spPr>
        <p:txBody>
          <a:bodyPr lIns="137160" rIns="137160" anchor="ctr">
            <a:normAutofit/>
          </a:bodyPr>
          <a:lstStyle>
            <a:lvl1pPr marL="0" indent="0">
              <a:spcBef>
                <a:spcPts val="0"/>
              </a:spcBef>
              <a:spcAft>
                <a:spcPts val="0"/>
              </a:spcAft>
              <a:buNone/>
              <a:defRPr lang="en-US" sz="22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en-US" smtClean="0"/>
              <a:t>Click to edit Master text styles</a:t>
            </a:r>
          </a:p>
        </p:txBody>
      </p:sp>
      <p:sp>
        <p:nvSpPr>
          <p:cNvPr id="6" name="Content Placeholder 5"/>
          <p:cNvSpPr>
            <a:spLocks noGrp="1"/>
          </p:cNvSpPr>
          <p:nvPr>
            <p:ph sz="quarter" idx="4"/>
          </p:nvPr>
        </p:nvSpPr>
        <p:spPr>
          <a:xfrm>
            <a:off x="4491990" y="2967788"/>
            <a:ext cx="3566160" cy="334157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72FA288-30BC-475D-A139-2E2C7ABC4698}" type="datetimeFigureOut">
              <a:rPr lang="en-US" smtClean="0"/>
              <a:t>3/5/2015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7F1F282-5FEC-4425-921C-24995675936F}" type="slidenum">
              <a:rPr lang="en-US" smtClean="0"/>
              <a:t>‹#›</a:t>
            </a:fld>
            <a:endParaRPr lang="en-US"/>
          </a:p>
        </p:txBody>
      </p:sp>
    </p:spTree>
    <p:extLst>
      <p:ext uri="{BB962C8B-B14F-4D97-AF65-F5344CB8AC3E}">
        <p14:creationId xmlns:p14="http://schemas.microsoft.com/office/powerpoint/2010/main" val="55384370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72FA288-30BC-475D-A139-2E2C7ABC4698}" type="datetimeFigureOut">
              <a:rPr lang="en-US" smtClean="0"/>
              <a:t>3/5/2015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7F1F282-5FEC-4425-921C-24995675936F}" type="slidenum">
              <a:rPr lang="en-US" smtClean="0"/>
              <a:t>‹#›</a:t>
            </a:fld>
            <a:endParaRPr lang="en-US"/>
          </a:p>
        </p:txBody>
      </p:sp>
    </p:spTree>
    <p:extLst>
      <p:ext uri="{BB962C8B-B14F-4D97-AF65-F5344CB8AC3E}">
        <p14:creationId xmlns:p14="http://schemas.microsoft.com/office/powerpoint/2010/main" val="9982020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72FA288-30BC-475D-A139-2E2C7ABC4698}" type="datetimeFigureOut">
              <a:rPr lang="en-US" smtClean="0"/>
              <a:t>3/5/2015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7F1F282-5FEC-4425-921C-24995675936F}" type="slidenum">
              <a:rPr lang="en-US" smtClean="0"/>
              <a:t>‹#›</a:t>
            </a:fld>
            <a:endParaRPr lang="en-US"/>
          </a:p>
        </p:txBody>
      </p:sp>
    </p:spTree>
    <p:extLst>
      <p:ext uri="{BB962C8B-B14F-4D97-AF65-F5344CB8AC3E}">
        <p14:creationId xmlns:p14="http://schemas.microsoft.com/office/powerpoint/2010/main" val="14685513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Title 7"/>
          <p:cNvSpPr>
            <a:spLocks noGrp="1"/>
          </p:cNvSpPr>
          <p:nvPr>
            <p:ph type="title"/>
          </p:nvPr>
        </p:nvSpPr>
        <p:spPr>
          <a:xfrm>
            <a:off x="768096" y="471509"/>
            <a:ext cx="3291840" cy="1737360"/>
          </a:xfrm>
        </p:spPr>
        <p:txBody>
          <a:bodyPr>
            <a:noAutofit/>
          </a:bodyPr>
          <a:lstStyle>
            <a:lvl1pPr>
              <a:lnSpc>
                <a:spcPct val="80000"/>
              </a:lnSpc>
              <a:defRPr sz="3600"/>
            </a:lvl1pPr>
          </a:lstStyle>
          <a:p>
            <a:r>
              <a:rPr lang="en-US" smtClean="0"/>
              <a:t>Click to edit Master title style</a:t>
            </a:r>
            <a:endParaRPr lang="en-US" dirty="0"/>
          </a:p>
        </p:txBody>
      </p:sp>
      <p:sp>
        <p:nvSpPr>
          <p:cNvPr id="3" name="Content Placeholder 2"/>
          <p:cNvSpPr>
            <a:spLocks noGrp="1"/>
          </p:cNvSpPr>
          <p:nvPr>
            <p:ph idx="1"/>
          </p:nvPr>
        </p:nvSpPr>
        <p:spPr>
          <a:xfrm>
            <a:off x="4286250" y="822960"/>
            <a:ext cx="4258818" cy="5184648"/>
          </a:xfrm>
        </p:spPr>
        <p:txBody>
          <a:bodyPr>
            <a:normAutofit/>
          </a:bodyPr>
          <a:lstStyle>
            <a:lvl1pPr>
              <a:defRPr sz="2000"/>
            </a:lvl1pPr>
            <a:lvl2pPr>
              <a:defRPr sz="1600"/>
            </a:lvl2pPr>
            <a:lvl3pPr>
              <a:defRPr sz="1200"/>
            </a:lvl3pPr>
            <a:lvl4pPr>
              <a:defRPr sz="1200"/>
            </a:lvl4pPr>
            <a:lvl5pPr>
              <a:defRPr sz="1200"/>
            </a:lvl5pPr>
            <a:lvl6pPr>
              <a:defRPr sz="1200"/>
            </a:lvl6pPr>
            <a:lvl7pPr>
              <a:defRPr sz="1200"/>
            </a:lvl7pPr>
            <a:lvl8pPr>
              <a:defRPr sz="1200"/>
            </a:lvl8pPr>
            <a:lvl9pPr>
              <a:defRPr sz="12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8096" y="2257506"/>
            <a:ext cx="329184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FA288-30BC-475D-A139-2E2C7ABC4698}" type="datetimeFigureOut">
              <a:rPr lang="en-US" smtClean="0"/>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F1F282-5FEC-4425-921C-24995675936F}" type="slidenum">
              <a:rPr lang="en-US" smtClean="0"/>
              <a:t>‹#›</a:t>
            </a:fld>
            <a:endParaRPr lang="en-US"/>
          </a:p>
        </p:txBody>
      </p:sp>
    </p:spTree>
    <p:extLst>
      <p:ext uri="{BB962C8B-B14F-4D97-AF65-F5344CB8AC3E}">
        <p14:creationId xmlns:p14="http://schemas.microsoft.com/office/powerpoint/2010/main" val="28187532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4960138"/>
            <a:ext cx="5829300" cy="1463040"/>
          </a:xfrm>
        </p:spPr>
        <p:txBody>
          <a:bodyPr anchor="ctr">
            <a:normAutofit/>
          </a:bodyPr>
          <a:lstStyle>
            <a:lvl1pPr algn="r">
              <a:defRPr sz="4400" spc="200" baseline="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0" y="-1"/>
            <a:ext cx="9141714" cy="4572000"/>
          </a:xfrm>
          <a:solidFill>
            <a:schemeClr val="accent1">
              <a:lumMod val="60000"/>
              <a:lumOff val="40000"/>
            </a:schemeClr>
          </a:solidFill>
        </p:spPr>
        <p:txBody>
          <a:bodyPr lIns="457200" tIns="365760" anchor="t"/>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smtClean="0"/>
              <a:t>Click icon to add picture</a:t>
            </a:r>
            <a:endParaRPr lang="en-US" dirty="0"/>
          </a:p>
        </p:txBody>
      </p:sp>
      <p:sp>
        <p:nvSpPr>
          <p:cNvPr id="4" name="Text Placeholder 3"/>
          <p:cNvSpPr>
            <a:spLocks noGrp="1"/>
          </p:cNvSpPr>
          <p:nvPr>
            <p:ph type="body" sz="half" idx="2"/>
          </p:nvPr>
        </p:nvSpPr>
        <p:spPr>
          <a:xfrm>
            <a:off x="6457950" y="4960138"/>
            <a:ext cx="2400300" cy="1463040"/>
          </a:xfrm>
        </p:spPr>
        <p:txBody>
          <a:bodyPr lIns="91440" rIns="91440" anchor="ctr">
            <a:normAutofit/>
          </a:bodyPr>
          <a:lstStyle>
            <a:lvl1pPr marL="0" indent="0">
              <a:lnSpc>
                <a:spcPct val="100000"/>
              </a:lnSpc>
              <a:spcBef>
                <a:spcPts val="0"/>
              </a:spcBef>
              <a:buNone/>
              <a:defRPr sz="1600">
                <a:solidFill>
                  <a:schemeClr val="tx1">
                    <a:lumMod val="95000"/>
                    <a:lumOff val="5000"/>
                  </a:schemeClr>
                </a:solidFill>
              </a:defRPr>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72FA288-30BC-475D-A139-2E2C7ABC4698}" type="datetimeFigureOut">
              <a:rPr lang="en-US" smtClean="0"/>
              <a:t>3/5/2015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7F1F282-5FEC-4425-921C-24995675936F}" type="slidenum">
              <a:rPr lang="en-US" smtClean="0"/>
              <a:t>‹#›</a:t>
            </a:fld>
            <a:endParaRPr lang="en-US"/>
          </a:p>
        </p:txBody>
      </p:sp>
      <p:cxnSp>
        <p:nvCxnSpPr>
          <p:cNvPr id="8" name="Straight Connector 7"/>
          <p:cNvCxnSpPr/>
          <p:nvPr/>
        </p:nvCxnSpPr>
        <p:spPr>
          <a:xfrm flipV="1">
            <a:off x="6290132"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39404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8096" y="585216"/>
            <a:ext cx="7290054" cy="1499616"/>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8096" y="2286000"/>
            <a:ext cx="7290055" cy="4023360"/>
          </a:xfrm>
          <a:prstGeom prst="rect">
            <a:avLst/>
          </a:prstGeom>
        </p:spPr>
        <p:txBody>
          <a:bodyPr vert="horz" lIns="45720" tIns="45720" rIns="4572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68097" y="6470704"/>
            <a:ext cx="161560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D72FA288-30BC-475D-A139-2E2C7ABC4698}" type="datetimeFigureOut">
              <a:rPr lang="en-US" smtClean="0"/>
              <a:t>3/5/2015</a:t>
            </a:fld>
            <a:endParaRPr lang="en-US"/>
          </a:p>
        </p:txBody>
      </p:sp>
      <p:sp>
        <p:nvSpPr>
          <p:cNvPr id="5" name="Footer Placeholder 4"/>
          <p:cNvSpPr>
            <a:spLocks noGrp="1"/>
          </p:cNvSpPr>
          <p:nvPr>
            <p:ph type="ftr" sz="quarter" idx="3"/>
          </p:nvPr>
        </p:nvSpPr>
        <p:spPr>
          <a:xfrm>
            <a:off x="3632200" y="6470704"/>
            <a:ext cx="4426094"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en-US"/>
          </a:p>
        </p:txBody>
      </p:sp>
      <p:sp>
        <p:nvSpPr>
          <p:cNvPr id="6" name="Slide Number Placeholder 5"/>
          <p:cNvSpPr>
            <a:spLocks noGrp="1"/>
          </p:cNvSpPr>
          <p:nvPr>
            <p:ph type="sldNum" sz="quarter" idx="4"/>
          </p:nvPr>
        </p:nvSpPr>
        <p:spPr>
          <a:xfrm>
            <a:off x="8128000" y="6470704"/>
            <a:ext cx="730250"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27F1F282-5FEC-4425-921C-24995675936F}" type="slidenum">
              <a:rPr lang="en-US" smtClean="0"/>
              <a:t>‹#›</a:t>
            </a:fld>
            <a:endParaRPr lang="en-US"/>
          </a:p>
        </p:txBody>
      </p:sp>
      <p:cxnSp>
        <p:nvCxnSpPr>
          <p:cNvPr id="7" name="Straight Connector 6"/>
          <p:cNvCxnSpPr/>
          <p:nvPr/>
        </p:nvCxnSpPr>
        <p:spPr>
          <a:xfrm flipV="1">
            <a:off x="5715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97622175"/>
      </p:ext>
    </p:extLst>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txStyles>
    <p:titleStyle>
      <a:lvl1pPr algn="l" defTabSz="914400" rtl="0" eaLnBrk="1" latinLnBrk="0" hangingPunct="1">
        <a:lnSpc>
          <a:spcPct val="80000"/>
        </a:lnSpc>
        <a:spcBef>
          <a:spcPct val="0"/>
        </a:spcBef>
        <a:buNone/>
        <a:defRPr sz="44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0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6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2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2.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1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8" Type="http://schemas.openxmlformats.org/officeDocument/2006/relationships/diagramLayout" Target="../diagrams/layout4.xml"/><Relationship Id="rId3" Type="http://schemas.openxmlformats.org/officeDocument/2006/relationships/diagramLayout" Target="../diagrams/layout3.xml"/><Relationship Id="rId7" Type="http://schemas.openxmlformats.org/officeDocument/2006/relationships/diagramData" Target="../diagrams/data4.xml"/><Relationship Id="rId2" Type="http://schemas.openxmlformats.org/officeDocument/2006/relationships/diagramData" Target="../diagrams/data3.xml"/><Relationship Id="rId1" Type="http://schemas.openxmlformats.org/officeDocument/2006/relationships/slideLayout" Target="../slideLayouts/slideLayout6.xml"/><Relationship Id="rId6" Type="http://schemas.microsoft.com/office/2007/relationships/diagramDrawing" Target="../diagrams/drawing3.xml"/><Relationship Id="rId11" Type="http://schemas.microsoft.com/office/2007/relationships/diagramDrawing" Target="../diagrams/drawing4.xml"/><Relationship Id="rId5" Type="http://schemas.openxmlformats.org/officeDocument/2006/relationships/diagramColors" Target="../diagrams/colors3.xml"/><Relationship Id="rId10" Type="http://schemas.openxmlformats.org/officeDocument/2006/relationships/diagramColors" Target="../diagrams/colors4.xml"/><Relationship Id="rId4" Type="http://schemas.openxmlformats.org/officeDocument/2006/relationships/diagramQuickStyle" Target="../diagrams/quickStyle3.xml"/><Relationship Id="rId9"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8" Type="http://schemas.openxmlformats.org/officeDocument/2006/relationships/diagramLayout" Target="../diagrams/layout6.xml"/><Relationship Id="rId13" Type="http://schemas.openxmlformats.org/officeDocument/2006/relationships/diagramLayout" Target="../diagrams/layout7.xml"/><Relationship Id="rId3" Type="http://schemas.openxmlformats.org/officeDocument/2006/relationships/diagramLayout" Target="../diagrams/layout5.xml"/><Relationship Id="rId7" Type="http://schemas.openxmlformats.org/officeDocument/2006/relationships/diagramData" Target="../diagrams/data6.xml"/><Relationship Id="rId12" Type="http://schemas.openxmlformats.org/officeDocument/2006/relationships/diagramData" Target="../diagrams/data7.xml"/><Relationship Id="rId2" Type="http://schemas.openxmlformats.org/officeDocument/2006/relationships/diagramData" Target="../diagrams/data5.xml"/><Relationship Id="rId16" Type="http://schemas.microsoft.com/office/2007/relationships/diagramDrawing" Target="../diagrams/drawing7.xml"/><Relationship Id="rId1" Type="http://schemas.openxmlformats.org/officeDocument/2006/relationships/slideLayout" Target="../slideLayouts/slideLayout6.xml"/><Relationship Id="rId6" Type="http://schemas.microsoft.com/office/2007/relationships/diagramDrawing" Target="../diagrams/drawing5.xml"/><Relationship Id="rId11" Type="http://schemas.microsoft.com/office/2007/relationships/diagramDrawing" Target="../diagrams/drawing6.xml"/><Relationship Id="rId5" Type="http://schemas.openxmlformats.org/officeDocument/2006/relationships/diagramColors" Target="../diagrams/colors5.xml"/><Relationship Id="rId15" Type="http://schemas.openxmlformats.org/officeDocument/2006/relationships/diagramColors" Target="../diagrams/colors7.xml"/><Relationship Id="rId10" Type="http://schemas.openxmlformats.org/officeDocument/2006/relationships/diagramColors" Target="../diagrams/colors6.xml"/><Relationship Id="rId4" Type="http://schemas.openxmlformats.org/officeDocument/2006/relationships/diagramQuickStyle" Target="../diagrams/quickStyle5.xml"/><Relationship Id="rId9" Type="http://schemas.openxmlformats.org/officeDocument/2006/relationships/diagramQuickStyle" Target="../diagrams/quickStyle6.xml"/><Relationship Id="rId1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2.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sz="4000" dirty="0"/>
              <a:t>Suriname: What Policy Reforms Work Best for Diversification</a:t>
            </a:r>
            <a:r>
              <a:rPr lang="en-US" dirty="0"/>
              <a:t/>
            </a:r>
            <a:br>
              <a:rPr lang="en-US" dirty="0"/>
            </a:br>
            <a:endParaRPr lang="en-US" dirty="0"/>
          </a:p>
        </p:txBody>
      </p:sp>
      <p:sp>
        <p:nvSpPr>
          <p:cNvPr id="3" name="Subtitle 2"/>
          <p:cNvSpPr>
            <a:spLocks noGrp="1"/>
          </p:cNvSpPr>
          <p:nvPr>
            <p:ph type="subTitle" idx="1"/>
          </p:nvPr>
        </p:nvSpPr>
        <p:spPr/>
        <p:txBody>
          <a:bodyPr>
            <a:normAutofit/>
          </a:bodyPr>
          <a:lstStyle/>
          <a:p>
            <a:r>
              <a:rPr lang="en-US" dirty="0"/>
              <a:t>Francisco G. Carneiro</a:t>
            </a:r>
          </a:p>
          <a:p>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934200" y="5879109"/>
            <a:ext cx="1200150" cy="544068"/>
          </a:xfrm>
          <a:prstGeom prst="rect">
            <a:avLst/>
          </a:prstGeom>
        </p:spPr>
      </p:pic>
    </p:spTree>
    <p:extLst>
      <p:ext uri="{BB962C8B-B14F-4D97-AF65-F5344CB8AC3E}">
        <p14:creationId xmlns:p14="http://schemas.microsoft.com/office/powerpoint/2010/main" val="38919141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conclusion</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356290020"/>
              </p:ext>
            </p:extLst>
          </p:nvPr>
        </p:nvGraphicFramePr>
        <p:xfrm>
          <a:off x="768096" y="2286000"/>
          <a:ext cx="7290055" cy="402336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29025722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Thank you</a:t>
            </a:r>
            <a:endParaRPr lang="en-US" sz="3200"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762377" y="2785431"/>
            <a:ext cx="3301492" cy="2476119"/>
          </a:xfrm>
          <a:prstGeom prst="rect">
            <a:avLst/>
          </a:prstGeom>
        </p:spPr>
      </p:pic>
    </p:spTree>
    <p:extLst>
      <p:ext uri="{BB962C8B-B14F-4D97-AF65-F5344CB8AC3E}">
        <p14:creationId xmlns:p14="http://schemas.microsoft.com/office/powerpoint/2010/main" val="213088798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A rapidly growing small open economy with a high income per capita</a:t>
            </a:r>
            <a:endParaRPr lang="en-US" sz="3200" dirty="0"/>
          </a:p>
        </p:txBody>
      </p:sp>
      <p:sp>
        <p:nvSpPr>
          <p:cNvPr id="3" name="Content Placeholder 2"/>
          <p:cNvSpPr>
            <a:spLocks noGrp="1"/>
          </p:cNvSpPr>
          <p:nvPr>
            <p:ph idx="1"/>
          </p:nvPr>
        </p:nvSpPr>
        <p:spPr>
          <a:xfrm>
            <a:off x="4876800" y="1828800"/>
            <a:ext cx="3505200" cy="1295400"/>
          </a:xfrm>
        </p:spPr>
        <p:txBody>
          <a:bodyPr>
            <a:normAutofit/>
          </a:bodyPr>
          <a:lstStyle/>
          <a:p>
            <a:r>
              <a:rPr lang="en-US" sz="1200" dirty="0" smtClean="0"/>
              <a:t>Population </a:t>
            </a:r>
            <a:r>
              <a:rPr lang="en-US" sz="1200" dirty="0"/>
              <a:t>(millions</a:t>
            </a:r>
            <a:r>
              <a:rPr lang="en-US" sz="1200" dirty="0" smtClean="0"/>
              <a:t>)..........................................0.5</a:t>
            </a:r>
            <a:endParaRPr lang="en-US" sz="1200" dirty="0"/>
          </a:p>
          <a:p>
            <a:r>
              <a:rPr lang="en-US" sz="1200" dirty="0"/>
              <a:t>GDP (US$ billions)............................................. 4.7</a:t>
            </a:r>
          </a:p>
          <a:p>
            <a:r>
              <a:rPr lang="it-IT" sz="1200" dirty="0"/>
              <a:t>GDP per capita (US$).................................... </a:t>
            </a:r>
            <a:r>
              <a:rPr lang="it-IT" sz="1200" dirty="0" smtClean="0"/>
              <a:t>.8,686</a:t>
            </a:r>
            <a:endParaRPr lang="it-IT" sz="1200" dirty="0"/>
          </a:p>
          <a:p>
            <a:r>
              <a:rPr lang="en-US" sz="1200" dirty="0"/>
              <a:t>GDP (PPP) as share (%) of world total............. 0.01</a:t>
            </a:r>
          </a:p>
        </p:txBody>
      </p:sp>
      <p:graphicFrame>
        <p:nvGraphicFramePr>
          <p:cNvPr id="4" name="Chart 3"/>
          <p:cNvGraphicFramePr/>
          <p:nvPr>
            <p:extLst>
              <p:ext uri="{D42A27DB-BD31-4B8C-83A1-F6EECF244321}">
                <p14:modId xmlns:p14="http://schemas.microsoft.com/office/powerpoint/2010/main" val="2223437271"/>
              </p:ext>
            </p:extLst>
          </p:nvPr>
        </p:nvGraphicFramePr>
        <p:xfrm>
          <a:off x="609600" y="3048000"/>
          <a:ext cx="7848600" cy="35052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36759481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290054" cy="1499616"/>
          </a:xfrm>
        </p:spPr>
        <p:txBody>
          <a:bodyPr>
            <a:normAutofit/>
          </a:bodyPr>
          <a:lstStyle/>
          <a:p>
            <a:pPr algn="l"/>
            <a:r>
              <a:rPr lang="en-US" sz="3200" dirty="0" smtClean="0"/>
              <a:t>Natural resources are the main source of growth and vulnerability</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54961761"/>
              </p:ext>
            </p:extLst>
          </p:nvPr>
        </p:nvGraphicFramePr>
        <p:xfrm>
          <a:off x="533400" y="1905000"/>
          <a:ext cx="8229600" cy="4572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6061640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l"/>
            <a:r>
              <a:rPr lang="en-US" sz="3200" dirty="0" smtClean="0"/>
              <a:t>The public sector plays a significant role in the economy but it is not very efficient</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254850724"/>
              </p:ext>
            </p:extLst>
          </p:nvPr>
        </p:nvGraphicFramePr>
        <p:xfrm>
          <a:off x="768350" y="2286000"/>
          <a:ext cx="72898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97554673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hart 5" descr="image001"/>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67441" y="1828800"/>
            <a:ext cx="7091363" cy="48611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Title 4"/>
          <p:cNvSpPr>
            <a:spLocks noGrp="1"/>
          </p:cNvSpPr>
          <p:nvPr>
            <p:ph type="title"/>
          </p:nvPr>
        </p:nvSpPr>
        <p:spPr/>
        <p:txBody>
          <a:bodyPr>
            <a:normAutofit/>
          </a:bodyPr>
          <a:lstStyle/>
          <a:p>
            <a:r>
              <a:rPr lang="en-US" sz="3200" dirty="0" smtClean="0"/>
              <a:t>Pro-cyclicality of fiscal spending does not help</a:t>
            </a:r>
            <a:endParaRPr lang="en-US" sz="3200" dirty="0"/>
          </a:p>
        </p:txBody>
      </p:sp>
    </p:spTree>
    <p:extLst>
      <p:ext uri="{BB962C8B-B14F-4D97-AF65-F5344CB8AC3E}">
        <p14:creationId xmlns:p14="http://schemas.microsoft.com/office/powerpoint/2010/main" val="19814900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 5"/>
          <p:cNvGrpSpPr/>
          <p:nvPr/>
        </p:nvGrpSpPr>
        <p:grpSpPr>
          <a:xfrm>
            <a:off x="532039" y="1600200"/>
            <a:ext cx="8387508" cy="4800600"/>
            <a:chOff x="381000" y="493486"/>
            <a:chExt cx="8540008" cy="5943600"/>
          </a:xfrm>
        </p:grpSpPr>
        <p:sp>
          <p:nvSpPr>
            <p:cNvPr id="7" name="Content Placeholder 2"/>
            <p:cNvSpPr txBox="1">
              <a:spLocks/>
            </p:cNvSpPr>
            <p:nvPr/>
          </p:nvSpPr>
          <p:spPr bwMode="auto">
            <a:xfrm>
              <a:off x="386608" y="493486"/>
              <a:ext cx="8534400" cy="5943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marL="166688" indent="-166688" defTabSz="457200" eaLnBrk="0" fontAlgn="base" hangingPunct="0">
                <a:spcBef>
                  <a:spcPct val="20000"/>
                </a:spcBef>
                <a:spcAft>
                  <a:spcPct val="0"/>
                </a:spcAft>
                <a:buFont typeface="Arial" charset="0"/>
                <a:buNone/>
                <a:defRPr/>
              </a:pPr>
              <a:r>
                <a:rPr lang="en-US" sz="1400" dirty="0" smtClean="0">
                  <a:solidFill>
                    <a:sysClr val="windowText" lastClr="000000"/>
                  </a:solidFill>
                  <a:latin typeface="Georgia"/>
                  <a:ea typeface="ＭＳ Ｐゴシック" charset="-128"/>
                  <a:cs typeface="Arial"/>
                </a:rPr>
                <a:t>(</a:t>
              </a:r>
              <a:r>
                <a:rPr lang="en-US" sz="1400" dirty="0" smtClean="0">
                  <a:solidFill>
                    <a:sysClr val="windowText" lastClr="000000"/>
                  </a:solidFill>
                  <a:latin typeface="Georgia"/>
                  <a:ea typeface="ＭＳ Ｐゴシック" charset="-128"/>
                  <a:cs typeface="Arial"/>
                </a:rPr>
                <a:t>export products, by factor intensity, in Eurasia, EU12 and East Asia)</a:t>
              </a:r>
              <a:endParaRPr lang="en-US" sz="1400" dirty="0">
                <a:solidFill>
                  <a:sysClr val="windowText" lastClr="000000"/>
                </a:solidFill>
                <a:latin typeface="Georgia"/>
                <a:ea typeface="ＭＳ Ｐゴシック" charset="-128"/>
                <a:cs typeface="Arial"/>
              </a:endParaRPr>
            </a:p>
            <a:p>
              <a:pPr marL="166688" indent="-166688" defTabSz="457200" eaLnBrk="0" fontAlgn="base" hangingPunct="0">
                <a:spcBef>
                  <a:spcPct val="20000"/>
                </a:spcBef>
                <a:spcAft>
                  <a:spcPct val="0"/>
                </a:spcAft>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4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100" dirty="0">
                <a:solidFill>
                  <a:sysClr val="windowText" lastClr="000000"/>
                </a:solidFill>
                <a:latin typeface="Arial"/>
                <a:ea typeface="ＭＳ Ｐゴシック" charset="-128"/>
                <a:cs typeface="Arial"/>
              </a:endParaRPr>
            </a:p>
            <a:p>
              <a:pPr marL="166688" indent="-166688" defTabSz="457200" eaLnBrk="0" fontAlgn="base" hangingPunct="0">
                <a:spcBef>
                  <a:spcPct val="20000"/>
                </a:spcBef>
                <a:spcAft>
                  <a:spcPct val="0"/>
                </a:spcAft>
              </a:pPr>
              <a:endParaRPr lang="ru-RU" sz="1000" dirty="0" smtClean="0">
                <a:solidFill>
                  <a:prstClr val="black"/>
                </a:solidFill>
                <a:latin typeface="Arial" pitchFamily="34" charset="0"/>
                <a:cs typeface="Arial" pitchFamily="34" charset="0"/>
              </a:endParaRPr>
            </a:p>
            <a:p>
              <a:pPr marL="166688" indent="-166688" defTabSz="457200" eaLnBrk="0" fontAlgn="base" hangingPunct="0">
                <a:spcBef>
                  <a:spcPct val="20000"/>
                </a:spcBef>
                <a:spcAft>
                  <a:spcPct val="0"/>
                </a:spcAft>
              </a:pPr>
              <a:endParaRPr lang="ru-RU" sz="1000" dirty="0" smtClean="0">
                <a:solidFill>
                  <a:prstClr val="black"/>
                </a:solidFill>
                <a:latin typeface="Arial" pitchFamily="34" charset="0"/>
                <a:cs typeface="Arial" pitchFamily="34" charset="0"/>
              </a:endParaRPr>
            </a:p>
            <a:p>
              <a:pPr marL="166688" indent="-166688" defTabSz="457200" eaLnBrk="0" fontAlgn="base" hangingPunct="0">
                <a:spcBef>
                  <a:spcPct val="20000"/>
                </a:spcBef>
                <a:spcAft>
                  <a:spcPct val="0"/>
                </a:spcAft>
              </a:pPr>
              <a:endParaRPr lang="ru-RU" sz="1000" dirty="0" smtClean="0">
                <a:solidFill>
                  <a:prstClr val="black"/>
                </a:solidFill>
                <a:latin typeface="Georgia"/>
                <a:cs typeface="Arial" pitchFamily="34" charset="0"/>
              </a:endParaRPr>
            </a:p>
            <a:p>
              <a:pPr marL="166688" indent="-166688" defTabSz="457200" eaLnBrk="0" fontAlgn="base" hangingPunct="0">
                <a:spcBef>
                  <a:spcPct val="20000"/>
                </a:spcBef>
                <a:spcAft>
                  <a:spcPct val="0"/>
                </a:spcAft>
              </a:pPr>
              <a:endParaRPr lang="ru-RU" sz="1000" dirty="0">
                <a:solidFill>
                  <a:prstClr val="black"/>
                </a:solidFill>
                <a:latin typeface="Georgia"/>
                <a:cs typeface="Arial" pitchFamily="34" charset="0"/>
              </a:endParaRPr>
            </a:p>
            <a:p>
              <a:pPr indent="-166688" algn="just" defTabSz="457200" eaLnBrk="0" fontAlgn="base" hangingPunct="0">
                <a:spcBef>
                  <a:spcPct val="20000"/>
                </a:spcBef>
                <a:spcAft>
                  <a:spcPct val="0"/>
                </a:spcAft>
              </a:pPr>
              <a:r>
                <a:rPr lang="en-US" sz="1000" dirty="0" smtClean="0">
                  <a:solidFill>
                    <a:prstClr val="black"/>
                  </a:solidFill>
                  <a:latin typeface="Georgia"/>
                  <a:cs typeface="Arial" pitchFamily="34" charset="0"/>
                </a:rPr>
                <a:t>Note: Factor intensity is measured with the export data classified by SITC Revision 1. The modified version of commodity classification by Krause (1987) is used. Resource intensive includes products related to hydrocarbon and minerals only. Goods related to agriculture are contained in labor intensive (unskilled labor intensive). Here, capital intensive is represented by both technology intensive and human capital intensive.</a:t>
              </a:r>
            </a:p>
            <a:p>
              <a:pPr marL="166688" indent="-166688" defTabSz="457200" eaLnBrk="0" fontAlgn="base" hangingPunct="0">
                <a:spcBef>
                  <a:spcPct val="20000"/>
                </a:spcBef>
                <a:spcAft>
                  <a:spcPct val="0"/>
                </a:spcAft>
              </a:pPr>
              <a:r>
                <a:rPr lang="en-US" sz="1000" dirty="0" smtClean="0">
                  <a:solidFill>
                    <a:prstClr val="black"/>
                  </a:solidFill>
                  <a:latin typeface="Georgia"/>
                  <a:cs typeface="Arial" pitchFamily="34" charset="0"/>
                </a:rPr>
                <a:t>Source</a:t>
              </a:r>
              <a:r>
                <a:rPr lang="en-US" sz="1000" dirty="0">
                  <a:solidFill>
                    <a:prstClr val="black"/>
                  </a:solidFill>
                  <a:latin typeface="Georgia"/>
                  <a:cs typeface="Arial" pitchFamily="34" charset="0"/>
                </a:rPr>
                <a:t>: World Bank staff calculations based on </a:t>
              </a:r>
              <a:r>
                <a:rPr lang="en-US" sz="1000" dirty="0" smtClean="0">
                  <a:solidFill>
                    <a:prstClr val="black"/>
                  </a:solidFill>
                  <a:latin typeface="Georgia"/>
                  <a:cs typeface="Arial" pitchFamily="34" charset="0"/>
                </a:rPr>
                <a:t>UN </a:t>
              </a:r>
              <a:r>
                <a:rPr lang="en-US" sz="1000" dirty="0" err="1" smtClean="0">
                  <a:solidFill>
                    <a:prstClr val="black"/>
                  </a:solidFill>
                  <a:latin typeface="Georgia"/>
                  <a:cs typeface="Arial" pitchFamily="34" charset="0"/>
                </a:rPr>
                <a:t>Comtrade</a:t>
              </a:r>
              <a:r>
                <a:rPr lang="en-US" sz="1000" dirty="0" smtClean="0">
                  <a:solidFill>
                    <a:prstClr val="black"/>
                  </a:solidFill>
                  <a:latin typeface="Georgia"/>
                  <a:cs typeface="Arial" pitchFamily="34" charset="0"/>
                </a:rPr>
                <a:t>.</a:t>
              </a:r>
              <a:endParaRPr lang="en-US" sz="1000" dirty="0">
                <a:solidFill>
                  <a:sysClr val="windowText" lastClr="000000"/>
                </a:solidFill>
                <a:latin typeface="Georgia"/>
                <a:ea typeface="ＭＳ Ｐゴシック" charset="-128"/>
                <a:cs typeface="Arial"/>
              </a:endParaRPr>
            </a:p>
            <a:p>
              <a:pPr marL="166688" indent="-166688" defTabSz="457200" eaLnBrk="0" fontAlgn="base" hangingPunct="0">
                <a:spcBef>
                  <a:spcPct val="20000"/>
                </a:spcBef>
                <a:spcAft>
                  <a:spcPct val="0"/>
                </a:spcAft>
                <a:buFont typeface="Arial" charset="0"/>
                <a:buNone/>
                <a:defRPr/>
              </a:pPr>
              <a:endParaRPr lang="en-US" sz="1000" dirty="0">
                <a:solidFill>
                  <a:sysClr val="windowText" lastClr="000000"/>
                </a:solidFill>
                <a:latin typeface="Arial"/>
                <a:ea typeface="ＭＳ Ｐゴシック" charset="-128"/>
                <a:cs typeface="Arial"/>
              </a:endParaRPr>
            </a:p>
          </p:txBody>
        </p:sp>
        <p:pic>
          <p:nvPicPr>
            <p:cNvPr id="8" name="Picture 7"/>
            <p:cNvPicPr>
              <a:picLocks noChangeAspect="1" noChangeArrowheads="1"/>
            </p:cNvPicPr>
            <p:nvPr/>
          </p:nvPicPr>
          <p:blipFill>
            <a:blip r:embed="rId2" cstate="print"/>
            <a:srcRect/>
            <a:stretch>
              <a:fillRect/>
            </a:stretch>
          </p:blipFill>
          <p:spPr bwMode="auto">
            <a:xfrm>
              <a:off x="381000" y="1589208"/>
              <a:ext cx="8321040" cy="3374783"/>
            </a:xfrm>
            <a:prstGeom prst="rect">
              <a:avLst/>
            </a:prstGeom>
            <a:noFill/>
            <a:ln w="9525">
              <a:noFill/>
              <a:miter lim="800000"/>
              <a:headEnd/>
              <a:tailEnd/>
            </a:ln>
            <a:effectLst/>
          </p:spPr>
        </p:pic>
      </p:grpSp>
      <p:sp>
        <p:nvSpPr>
          <p:cNvPr id="2" name="Title 1"/>
          <p:cNvSpPr>
            <a:spLocks noGrp="1"/>
          </p:cNvSpPr>
          <p:nvPr>
            <p:ph type="title"/>
          </p:nvPr>
        </p:nvSpPr>
        <p:spPr/>
        <p:txBody>
          <a:bodyPr>
            <a:noAutofit/>
          </a:bodyPr>
          <a:lstStyle/>
          <a:p>
            <a:r>
              <a:rPr lang="en-US" sz="3200" dirty="0"/>
              <a:t>Different regions have used different strategies to integrate into the world</a:t>
            </a:r>
            <a:br>
              <a:rPr lang="en-US" sz="3200" dirty="0"/>
            </a:br>
            <a:endParaRPr lang="en-US" sz="3200" dirty="0"/>
          </a:p>
        </p:txBody>
      </p:sp>
    </p:spTree>
    <p:extLst>
      <p:ext uri="{BB962C8B-B14F-4D97-AF65-F5344CB8AC3E}">
        <p14:creationId xmlns:p14="http://schemas.microsoft.com/office/powerpoint/2010/main" val="144599751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kind of diversification should be pursued</a:t>
            </a:r>
            <a:endParaRPr lang="en-US" sz="3200" dirty="0"/>
          </a:p>
        </p:txBody>
      </p:sp>
      <p:grpSp>
        <p:nvGrpSpPr>
          <p:cNvPr id="3" name="Group 2"/>
          <p:cNvGrpSpPr/>
          <p:nvPr/>
        </p:nvGrpSpPr>
        <p:grpSpPr>
          <a:xfrm>
            <a:off x="685800" y="1905000"/>
            <a:ext cx="8458200" cy="4922520"/>
            <a:chOff x="838200" y="1578429"/>
            <a:chExt cx="8305800" cy="5249091"/>
          </a:xfrm>
        </p:grpSpPr>
        <p:graphicFrame>
          <p:nvGraphicFramePr>
            <p:cNvPr id="4" name="Diagram 3"/>
            <p:cNvGraphicFramePr/>
            <p:nvPr>
              <p:extLst>
                <p:ext uri="{D42A27DB-BD31-4B8C-83A1-F6EECF244321}">
                  <p14:modId xmlns:p14="http://schemas.microsoft.com/office/powerpoint/2010/main" val="4139167479"/>
                </p:ext>
              </p:extLst>
            </p:nvPr>
          </p:nvGraphicFramePr>
          <p:xfrm>
            <a:off x="838200" y="1578429"/>
            <a:ext cx="7239000" cy="524909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Diagram 4"/>
            <p:cNvGraphicFramePr/>
            <p:nvPr>
              <p:extLst>
                <p:ext uri="{D42A27DB-BD31-4B8C-83A1-F6EECF244321}">
                  <p14:modId xmlns:p14="http://schemas.microsoft.com/office/powerpoint/2010/main" val="1251887689"/>
                </p:ext>
              </p:extLst>
            </p:nvPr>
          </p:nvGraphicFramePr>
          <p:xfrm>
            <a:off x="5105400" y="1752600"/>
            <a:ext cx="4038600" cy="30734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pSp>
    </p:spTree>
    <p:extLst>
      <p:ext uri="{BB962C8B-B14F-4D97-AF65-F5344CB8AC3E}">
        <p14:creationId xmlns:p14="http://schemas.microsoft.com/office/powerpoint/2010/main" val="234687297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Diversifying as an outcome of economic development</a:t>
            </a:r>
            <a:endParaRPr lang="en-US" sz="3200" dirty="0"/>
          </a:p>
        </p:txBody>
      </p:sp>
      <p:grpSp>
        <p:nvGrpSpPr>
          <p:cNvPr id="4" name="Group 3"/>
          <p:cNvGrpSpPr/>
          <p:nvPr/>
        </p:nvGrpSpPr>
        <p:grpSpPr>
          <a:xfrm>
            <a:off x="228600" y="1752600"/>
            <a:ext cx="8797240" cy="5029200"/>
            <a:chOff x="270560" y="1295400"/>
            <a:chExt cx="8797240" cy="5029200"/>
          </a:xfrm>
        </p:grpSpPr>
        <p:graphicFrame>
          <p:nvGraphicFramePr>
            <p:cNvPr id="5" name="Diagram 4"/>
            <p:cNvGraphicFramePr/>
            <p:nvPr>
              <p:extLst>
                <p:ext uri="{D42A27DB-BD31-4B8C-83A1-F6EECF244321}">
                  <p14:modId xmlns:p14="http://schemas.microsoft.com/office/powerpoint/2010/main" val="2421084593"/>
                </p:ext>
              </p:extLst>
            </p:nvPr>
          </p:nvGraphicFramePr>
          <p:xfrm>
            <a:off x="270560" y="2020740"/>
            <a:ext cx="4800600" cy="3937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6" name="Diagram 5"/>
            <p:cNvGraphicFramePr/>
            <p:nvPr>
              <p:extLst>
                <p:ext uri="{D42A27DB-BD31-4B8C-83A1-F6EECF244321}">
                  <p14:modId xmlns:p14="http://schemas.microsoft.com/office/powerpoint/2010/main" val="4039933541"/>
                </p:ext>
              </p:extLst>
            </p:nvPr>
          </p:nvGraphicFramePr>
          <p:xfrm>
            <a:off x="5181600" y="1295400"/>
            <a:ext cx="1828800" cy="4495800"/>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graphicFrame>
          <p:nvGraphicFramePr>
            <p:cNvPr id="7" name="Diagram 6"/>
            <p:cNvGraphicFramePr/>
            <p:nvPr>
              <p:extLst>
                <p:ext uri="{D42A27DB-BD31-4B8C-83A1-F6EECF244321}">
                  <p14:modId xmlns:p14="http://schemas.microsoft.com/office/powerpoint/2010/main" val="3885910198"/>
                </p:ext>
              </p:extLst>
            </p:nvPr>
          </p:nvGraphicFramePr>
          <p:xfrm>
            <a:off x="7010400" y="1295400"/>
            <a:ext cx="2057400" cy="4572000"/>
          </p:xfrm>
          <a:graphic>
            <a:graphicData uri="http://schemas.openxmlformats.org/drawingml/2006/diagram">
              <dgm:relIds xmlns:dgm="http://schemas.openxmlformats.org/drawingml/2006/diagram" xmlns:r="http://schemas.openxmlformats.org/officeDocument/2006/relationships" r:dm="rId12" r:lo="rId13" r:qs="rId14" r:cs="rId15"/>
            </a:graphicData>
          </a:graphic>
        </p:graphicFrame>
        <p:sp>
          <p:nvSpPr>
            <p:cNvPr id="8" name="Rectangular Callout 7"/>
            <p:cNvSpPr/>
            <p:nvPr/>
          </p:nvSpPr>
          <p:spPr>
            <a:xfrm>
              <a:off x="457200" y="2057400"/>
              <a:ext cx="1981200" cy="1066800"/>
            </a:xfrm>
            <a:prstGeom prst="wedgeRectCallou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dirty="0" smtClean="0">
                  <a:solidFill>
                    <a:schemeClr val="accent2"/>
                  </a:solidFill>
                </a:rPr>
                <a:t>Resource dependence is </a:t>
              </a:r>
              <a:r>
                <a:rPr lang="en-US" sz="1600" dirty="0">
                  <a:solidFill>
                    <a:schemeClr val="accent2"/>
                  </a:solidFill>
                </a:rPr>
                <a:t>n</a:t>
              </a:r>
              <a:r>
                <a:rPr lang="en-US" sz="1600" dirty="0" smtClean="0">
                  <a:solidFill>
                    <a:schemeClr val="accent2"/>
                  </a:solidFill>
                </a:rPr>
                <a:t>ot a curse</a:t>
              </a:r>
              <a:endParaRPr lang="en-US" sz="1600" dirty="0">
                <a:solidFill>
                  <a:schemeClr val="accent2"/>
                </a:solidFill>
              </a:endParaRPr>
            </a:p>
          </p:txBody>
        </p:sp>
        <p:sp>
          <p:nvSpPr>
            <p:cNvPr id="9" name="Up Arrow Callout 8"/>
            <p:cNvSpPr/>
            <p:nvPr/>
          </p:nvSpPr>
          <p:spPr>
            <a:xfrm>
              <a:off x="270560" y="5410200"/>
              <a:ext cx="2667000" cy="914400"/>
            </a:xfrm>
            <a:prstGeom prst="upArrowCallout">
              <a:avLst/>
            </a:prstGeom>
            <a:solidFill>
              <a:schemeClr val="bg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dirty="0" smtClean="0">
                  <a:solidFill>
                    <a:schemeClr val="accent2"/>
                  </a:solidFill>
                </a:rPr>
                <a:t>Policy levers</a:t>
              </a:r>
              <a:endParaRPr lang="en-US" dirty="0">
                <a:solidFill>
                  <a:schemeClr val="accent2"/>
                </a:solidFill>
              </a:endParaRPr>
            </a:p>
          </p:txBody>
        </p:sp>
      </p:grpSp>
    </p:spTree>
    <p:extLst>
      <p:ext uri="{BB962C8B-B14F-4D97-AF65-F5344CB8AC3E}">
        <p14:creationId xmlns:p14="http://schemas.microsoft.com/office/powerpoint/2010/main" val="31986028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200" dirty="0" smtClean="0"/>
              <a:t>What should be the focus of policy?</a:t>
            </a:r>
            <a:endParaRPr lang="en-US"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766924629"/>
              </p:ext>
            </p:extLst>
          </p:nvPr>
        </p:nvGraphicFramePr>
        <p:xfrm>
          <a:off x="768350" y="2286000"/>
          <a:ext cx="7289800" cy="40227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935203884"/>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ntegral">
  <a:themeElements>
    <a:clrScheme name="Integral">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Integral">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Integral">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577</TotalTime>
  <Words>732</Words>
  <Application>Microsoft Office PowerPoint</Application>
  <PresentationFormat>On-screen Show (4:3)</PresentationFormat>
  <Paragraphs>85</Paragraphs>
  <Slides>11</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11</vt:i4>
      </vt:variant>
    </vt:vector>
  </HeadingPairs>
  <TitlesOfParts>
    <vt:vector size="19" baseType="lpstr">
      <vt:lpstr>ＭＳ Ｐゴシック</vt:lpstr>
      <vt:lpstr>Arial</vt:lpstr>
      <vt:lpstr>Georgia</vt:lpstr>
      <vt:lpstr>Times New Roman</vt:lpstr>
      <vt:lpstr>Tw Cen MT</vt:lpstr>
      <vt:lpstr>Tw Cen MT Condensed</vt:lpstr>
      <vt:lpstr>Wingdings 3</vt:lpstr>
      <vt:lpstr>Integral</vt:lpstr>
      <vt:lpstr>Suriname: What Policy Reforms Work Best for Diversification </vt:lpstr>
      <vt:lpstr>A rapidly growing small open economy with a high income per capita</vt:lpstr>
      <vt:lpstr>Natural resources are the main source of growth and vulnerability</vt:lpstr>
      <vt:lpstr>The public sector plays a significant role in the economy but it is not very efficient</vt:lpstr>
      <vt:lpstr>Pro-cyclicality of fiscal spending does not help</vt:lpstr>
      <vt:lpstr>Different regions have used different strategies to integrate into the world </vt:lpstr>
      <vt:lpstr>What kind of diversification should be pursued</vt:lpstr>
      <vt:lpstr>Diversifying as an outcome of economic development</vt:lpstr>
      <vt:lpstr>What should be the focus of policy?</vt:lpstr>
      <vt:lpstr>conclusion</vt:lpstr>
      <vt:lpstr>Thank you</vt:lpstr>
    </vt:vector>
  </TitlesOfParts>
  <Company>The World Bank Group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Suriname</dc:title>
  <dc:creator>Francisco Galrao Carneiro</dc:creator>
  <cp:lastModifiedBy>Francisco Galrao Carneiro</cp:lastModifiedBy>
  <cp:revision>39</cp:revision>
  <dcterms:created xsi:type="dcterms:W3CDTF">2014-05-02T21:18:29Z</dcterms:created>
  <dcterms:modified xsi:type="dcterms:W3CDTF">2015-03-05T21:00:14Z</dcterms:modified>
</cp:coreProperties>
</file>